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0" r:id="rId4"/>
    <p:sldMasterId id="2147483823" r:id="rId5"/>
    <p:sldMasterId id="2147483843" r:id="rId6"/>
    <p:sldMasterId id="2147483864" r:id="rId7"/>
    <p:sldMasterId id="2147483873" r:id="rId8"/>
  </p:sldMasterIdLst>
  <p:notesMasterIdLst>
    <p:notesMasterId r:id="rId25"/>
  </p:notesMasterIdLst>
  <p:handoutMasterIdLst>
    <p:handoutMasterId r:id="rId26"/>
  </p:handoutMasterIdLst>
  <p:sldIdLst>
    <p:sldId id="267" r:id="rId9"/>
    <p:sldId id="287" r:id="rId10"/>
    <p:sldId id="27339" r:id="rId11"/>
    <p:sldId id="295" r:id="rId12"/>
    <p:sldId id="27256" r:id="rId13"/>
    <p:sldId id="268" r:id="rId14"/>
    <p:sldId id="27257" r:id="rId15"/>
    <p:sldId id="27283" r:id="rId16"/>
    <p:sldId id="27259" r:id="rId17"/>
    <p:sldId id="27260" r:id="rId18"/>
    <p:sldId id="27261" r:id="rId19"/>
    <p:sldId id="27262" r:id="rId20"/>
    <p:sldId id="288" r:id="rId21"/>
    <p:sldId id="27280" r:id="rId22"/>
    <p:sldId id="27338" r:id="rId23"/>
    <p:sldId id="27268" r:id="rId24"/>
  </p:sldIdLst>
  <p:sldSz cx="12192000" cy="6858000"/>
  <p:notesSz cx="6858000" cy="1295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2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448DC"/>
    <a:srgbClr val="FDFDFD"/>
    <a:srgbClr val="235777"/>
    <a:srgbClr val="E3E1E1"/>
    <a:srgbClr val="172483"/>
    <a:srgbClr val="F2F2F2"/>
    <a:srgbClr val="F1EFEF"/>
    <a:srgbClr val="E5E7F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86604" autoAdjust="0"/>
  </p:normalViewPr>
  <p:slideViewPr>
    <p:cSldViewPr snapToGrid="0">
      <p:cViewPr varScale="1">
        <p:scale>
          <a:sx n="78" d="100"/>
          <a:sy n="78" d="100"/>
        </p:scale>
        <p:origin x="1356"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857D4B-C19E-E64E-8EEC-ECA8A88C9C70}"/>
              </a:ext>
            </a:extLst>
          </p:cNvPr>
          <p:cNvSpPr>
            <a:spLocks noGrp="1"/>
          </p:cNvSpPr>
          <p:nvPr>
            <p:ph type="hdr" sz="quarter"/>
          </p:nvPr>
        </p:nvSpPr>
        <p:spPr>
          <a:xfrm>
            <a:off x="2" y="4"/>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F0A5416-0597-024E-881A-8632140500D4}"/>
              </a:ext>
            </a:extLst>
          </p:cNvPr>
          <p:cNvSpPr>
            <a:spLocks noGrp="1"/>
          </p:cNvSpPr>
          <p:nvPr>
            <p:ph type="dt" sz="quarter" idx="1"/>
          </p:nvPr>
        </p:nvSpPr>
        <p:spPr>
          <a:xfrm>
            <a:off x="3897313" y="4"/>
            <a:ext cx="2982912" cy="466725"/>
          </a:xfrm>
          <a:prstGeom prst="rect">
            <a:avLst/>
          </a:prstGeom>
        </p:spPr>
        <p:txBody>
          <a:bodyPr vert="horz" lIns="91440" tIns="45720" rIns="91440" bIns="45720" rtlCol="0"/>
          <a:lstStyle>
            <a:lvl1pPr algn="r">
              <a:defRPr sz="1200"/>
            </a:lvl1pPr>
          </a:lstStyle>
          <a:p>
            <a:fld id="{69C8B42C-B14F-B24C-993B-857680ECA8C7}" type="datetimeFigureOut">
              <a:rPr lang="en-US" smtClean="0"/>
              <a:t>8/17/2023</a:t>
            </a:fld>
            <a:endParaRPr lang="en-US" dirty="0"/>
          </a:p>
        </p:txBody>
      </p:sp>
      <p:sp>
        <p:nvSpPr>
          <p:cNvPr id="4" name="Footer Placeholder 3">
            <a:extLst>
              <a:ext uri="{FF2B5EF4-FFF2-40B4-BE49-F238E27FC236}">
                <a16:creationId xmlns:a16="http://schemas.microsoft.com/office/drawing/2014/main" id="{88C4118C-9A82-E84D-8D00-73B0F3C0D793}"/>
              </a:ext>
            </a:extLst>
          </p:cNvPr>
          <p:cNvSpPr>
            <a:spLocks noGrp="1"/>
          </p:cNvSpPr>
          <p:nvPr>
            <p:ph type="ftr" sz="quarter" idx="2"/>
          </p:nvPr>
        </p:nvSpPr>
        <p:spPr>
          <a:xfrm>
            <a:off x="2" y="8829679"/>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986A4D-EC85-0E49-9F14-9133190CE09B}"/>
              </a:ext>
            </a:extLst>
          </p:cNvPr>
          <p:cNvSpPr>
            <a:spLocks noGrp="1"/>
          </p:cNvSpPr>
          <p:nvPr>
            <p:ph type="sldNum" sz="quarter" idx="3"/>
          </p:nvPr>
        </p:nvSpPr>
        <p:spPr>
          <a:xfrm>
            <a:off x="3897313" y="8829679"/>
            <a:ext cx="2982912" cy="466725"/>
          </a:xfrm>
          <a:prstGeom prst="rect">
            <a:avLst/>
          </a:prstGeom>
        </p:spPr>
        <p:txBody>
          <a:bodyPr vert="horz" lIns="91440" tIns="45720" rIns="91440" bIns="45720" rtlCol="0" anchor="b"/>
          <a:lstStyle>
            <a:lvl1pPr algn="r">
              <a:defRPr sz="1200"/>
            </a:lvl1pPr>
          </a:lstStyle>
          <a:p>
            <a:fld id="{225604D5-C2F4-4048-801C-CB32A855602B}" type="slidenum">
              <a:rPr lang="en-US" smtClean="0"/>
              <a:t>‹#›</a:t>
            </a:fld>
            <a:endParaRPr lang="en-US" dirty="0"/>
          </a:p>
        </p:txBody>
      </p:sp>
    </p:spTree>
    <p:extLst>
      <p:ext uri="{BB962C8B-B14F-4D97-AF65-F5344CB8AC3E}">
        <p14:creationId xmlns:p14="http://schemas.microsoft.com/office/powerpoint/2010/main" val="2721350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6" y="0"/>
            <a:ext cx="2982119" cy="464820"/>
          </a:xfrm>
          <a:prstGeom prst="rect">
            <a:avLst/>
          </a:prstGeom>
        </p:spPr>
        <p:txBody>
          <a:bodyPr vert="horz" lIns="93177" tIns="46589" rIns="93177" bIns="46589" rtlCol="0"/>
          <a:lstStyle>
            <a:lvl1pPr algn="r">
              <a:defRPr sz="1200"/>
            </a:lvl1pPr>
          </a:lstStyle>
          <a:p>
            <a:fld id="{8753B49C-B9F0-452D-97A5-5AB4CC1245E9}" type="datetimeFigureOut">
              <a:rPr lang="en-US" smtClean="0"/>
              <a:t>8/17/2023</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6" y="8829967"/>
            <a:ext cx="2982119" cy="464820"/>
          </a:xfrm>
          <a:prstGeom prst="rect">
            <a:avLst/>
          </a:prstGeom>
        </p:spPr>
        <p:txBody>
          <a:bodyPr vert="horz" lIns="93177" tIns="46589" rIns="93177" bIns="46589" rtlCol="0" anchor="b"/>
          <a:lstStyle>
            <a:lvl1pPr algn="r">
              <a:defRPr sz="1200"/>
            </a:lvl1pPr>
          </a:lstStyle>
          <a:p>
            <a:fld id="{BE9E65B7-8FE1-49C4-BCC0-BEF00135B6F5}" type="slidenum">
              <a:rPr lang="en-US" smtClean="0"/>
              <a:t>‹#›</a:t>
            </a:fld>
            <a:endParaRPr lang="en-US" dirty="0"/>
          </a:p>
        </p:txBody>
      </p:sp>
    </p:spTree>
    <p:extLst>
      <p:ext uri="{BB962C8B-B14F-4D97-AF65-F5344CB8AC3E}">
        <p14:creationId xmlns:p14="http://schemas.microsoft.com/office/powerpoint/2010/main" val="663198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Hello! Today we are going to be going over the PS 3526 Statement of Ownership forms and data entry through Postal Wizard.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75A53-C106-473A-9F8C-81D51327656C}"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86105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Before entering any information, if the information in grayed sections 1,2,4, &amp; 7 does not match what is current for the publication, STOP! The greyed information is what USPS has on file for this Periodical. If it doesn’t match, a PS 3510 and reentry fee (if applicable) needs to be submitted to the OE office so they can update the account. They will contact the PCSC after receiving the form and fee (if applicable). Note- The address for the KOP cannot be a foreign address or a PO Box or PMB– KOP must be a physical, public address in US. Please make sure you are in compliance with this requirement.</a:t>
            </a:r>
          </a:p>
          <a:p>
            <a:r>
              <a:rPr lang="en-US" b="0" dirty="0">
                <a:effectLst/>
              </a:rPr>
              <a:t>If the greyed sections are accurate, begin to fill in the required data – Enter filing date, number of issues annually, and subscription price. For #8, enter mailing address of HQ or business office, #9 publisher, #10 editor etc. After entering name and address in NO. 9, there are a few short cuts. I’ll show in the demo.</a:t>
            </a:r>
          </a:p>
          <a:p>
            <a:endParaRPr lang="en-US" b="1" dirty="0">
              <a:effectLst/>
            </a:endParaRPr>
          </a:p>
          <a:p>
            <a:r>
              <a:rPr lang="en-US" dirty="0"/>
              <a:t>For foreign addresses, only enter information on the Foreign address line. NOTE – should not have PO Box or foreign address for the KOP address section only. Ok for other addresses..</a:t>
            </a:r>
          </a:p>
        </p:txBody>
      </p:sp>
      <p:sp>
        <p:nvSpPr>
          <p:cNvPr id="4" name="Slide Number Placeholder 3"/>
          <p:cNvSpPr>
            <a:spLocks noGrp="1"/>
          </p:cNvSpPr>
          <p:nvPr>
            <p:ph type="sldNum" sz="quarter" idx="5"/>
          </p:nvPr>
        </p:nvSpPr>
        <p:spPr/>
        <p:txBody>
          <a:bodyPr/>
          <a:lstStyle/>
          <a:p>
            <a:fld id="{BE9E65B7-8FE1-49C4-BCC0-BEF00135B6F5}" type="slidenum">
              <a:rPr lang="en-US" smtClean="0"/>
              <a:t>10</a:t>
            </a:fld>
            <a:endParaRPr lang="en-US" dirty="0"/>
          </a:p>
        </p:txBody>
      </p:sp>
    </p:spTree>
    <p:extLst>
      <p:ext uri="{BB962C8B-B14F-4D97-AF65-F5344CB8AC3E}">
        <p14:creationId xmlns:p14="http://schemas.microsoft.com/office/powerpoint/2010/main" val="121550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detailed instructions from BCG PW Help for entering the owner’s info in section 10. When entering the  Owner information, you will need to click- Add to enter the information. . A pop-up box will open to enter the information for one or multiple names and addresses of owners and then the same for number 11 for the stockholders. If there are no stockholders, you check the box for none. If you have a file for multiple entries, you can attach it. Click, browse and upload.</a:t>
            </a:r>
          </a:p>
          <a:p>
            <a:r>
              <a:rPr lang="en-US" dirty="0"/>
              <a:t>When done with page 1, click continue in lower right corner. The system will prompt you to approve the AMS address matches.</a:t>
            </a:r>
          </a:p>
          <a:p>
            <a:endParaRPr lang="en-US" dirty="0"/>
          </a:p>
        </p:txBody>
      </p:sp>
      <p:sp>
        <p:nvSpPr>
          <p:cNvPr id="4" name="Slide Number Placeholder 3"/>
          <p:cNvSpPr>
            <a:spLocks noGrp="1"/>
          </p:cNvSpPr>
          <p:nvPr>
            <p:ph type="sldNum" sz="quarter" idx="5"/>
          </p:nvPr>
        </p:nvSpPr>
        <p:spPr/>
        <p:txBody>
          <a:bodyPr/>
          <a:lstStyle/>
          <a:p>
            <a:fld id="{BE9E65B7-8FE1-49C4-BCC0-BEF00135B6F5}" type="slidenum">
              <a:rPr lang="en-US" smtClean="0"/>
              <a:t>11</a:t>
            </a:fld>
            <a:endParaRPr lang="en-US" dirty="0"/>
          </a:p>
        </p:txBody>
      </p:sp>
    </p:spTree>
    <p:extLst>
      <p:ext uri="{BB962C8B-B14F-4D97-AF65-F5344CB8AC3E}">
        <p14:creationId xmlns:p14="http://schemas.microsoft.com/office/powerpoint/2010/main" val="135596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Page 2 - Enter the issue date for the for the circulation information. For monthly publications enter the first of the month for the date of the issue for the circulation data being entered in the righthand column. The data in right column is from the press run of that issue. They left most column is for the average of the year’s issues. The righthand column additional line items is the data from distribution (postage statement or PS 3541 for the issue date in box 14). USPS can compare the PS 3526 to that PS 3541 (pull from dashboard).  Section 15 You will need to enter all data as accurately as possible for the paid and unpaid copies, averages in left column, and actual in the right column . Usually, the 2 columns have different values. PostalOne will be computing all greyed boxes. USPS will contact the publisher for any discrepancies. </a:t>
            </a:r>
            <a:r>
              <a:rPr lang="en-US" sz="1200" b="0" i="0" u="none" strike="noStrike" kern="1200" baseline="0" dirty="0">
                <a:solidFill>
                  <a:schemeClr val="tx1"/>
                </a:solidFill>
                <a:latin typeface="+mn-lt"/>
                <a:ea typeface="+mn-ea"/>
                <a:cs typeface="+mn-cs"/>
              </a:rPr>
              <a:t>If line 15i in </a:t>
            </a:r>
            <a:r>
              <a:rPr lang="en-US" sz="1200" b="1" i="0" u="none" strike="noStrike" kern="1200" baseline="0" dirty="0">
                <a:solidFill>
                  <a:schemeClr val="tx1"/>
                </a:solidFill>
                <a:latin typeface="+mn-lt"/>
                <a:ea typeface="+mn-ea"/>
                <a:cs typeface="+mn-cs"/>
              </a:rPr>
              <a:t>either column on page 2 is 50% or less, an Eligibility review would need to be scheduled immediately. If Percent is between 50 -60%, USPS will send the publisher a Certified Mail letter with Return Receipt letting them know they need to have an eligibility review performed. Greater than 60% does not  require a review. </a:t>
            </a:r>
          </a:p>
          <a:p>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 The District Mailing Standards Specialist, Postmaster or a designated employee at the Original Entry Post Office will conduct the eligibility review.  Alternatively, the review may be performed by an authorized independent audit bureau.</a:t>
            </a:r>
          </a:p>
          <a:p>
            <a:endParaRPr lang="en-US" sz="1800" b="0" i="0" u="none" strike="noStrike"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Arial" panose="020B0604020202020204" pitchFamily="34" charset="0"/>
              </a:rPr>
              <a:t>Enter the information for the month the PS 3526 will be printed (General or requesters) in an issue that the statement relates.. </a:t>
            </a:r>
            <a:r>
              <a:rPr lang="en-US" sz="1800" b="1" i="0" u="none" strike="noStrike" kern="1200" baseline="0" dirty="0">
                <a:solidFill>
                  <a:schemeClr val="tx1"/>
                </a:solidFill>
                <a:latin typeface="+mn-lt"/>
                <a:ea typeface="+mn-ea"/>
                <a:cs typeface="+mn-cs"/>
              </a:rPr>
              <a:t>Enter signature , title and date information. Click box to certify . Save as Draft or Save as Final.</a:t>
            </a:r>
            <a:endParaRPr lang="en-US" sz="2800" b="0" i="0" u="none" strike="noStrike" baseline="0" dirty="0">
              <a:solidFill>
                <a:srgbClr val="000000"/>
              </a:solidFill>
              <a:latin typeface="Arial" panose="020B0604020202020204" pitchFamily="34" charset="0"/>
            </a:endParaRP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I’ll log into BCG and show you an example.</a:t>
            </a:r>
            <a:endParaRPr lang="en-US" dirty="0"/>
          </a:p>
        </p:txBody>
      </p:sp>
      <p:sp>
        <p:nvSpPr>
          <p:cNvPr id="4" name="Slide Number Placeholder 3"/>
          <p:cNvSpPr>
            <a:spLocks noGrp="1"/>
          </p:cNvSpPr>
          <p:nvPr>
            <p:ph type="sldNum" sz="quarter" idx="5"/>
          </p:nvPr>
        </p:nvSpPr>
        <p:spPr/>
        <p:txBody>
          <a:bodyPr/>
          <a:lstStyle/>
          <a:p>
            <a:fld id="{BE9E65B7-8FE1-49C4-BCC0-BEF00135B6F5}" type="slidenum">
              <a:rPr lang="en-US" smtClean="0"/>
              <a:t>12</a:t>
            </a:fld>
            <a:endParaRPr lang="en-US" dirty="0"/>
          </a:p>
        </p:txBody>
      </p:sp>
    </p:spTree>
    <p:extLst>
      <p:ext uri="{BB962C8B-B14F-4D97-AF65-F5344CB8AC3E}">
        <p14:creationId xmlns:p14="http://schemas.microsoft.com/office/powerpoint/2010/main" val="166357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Oftentimes when entering a PS 3526, you may notice discrepancies and changes that were made without updating USPS records or filing a- PS 3510 filed (Read)</a:t>
            </a:r>
          </a:p>
          <a:p>
            <a:r>
              <a:rPr lang="en-US" sz="1200" b="1" i="0" u="none" strike="noStrike" kern="1200" baseline="0" dirty="0">
                <a:solidFill>
                  <a:schemeClr val="tx1"/>
                </a:solidFill>
                <a:latin typeface="+mn-lt"/>
                <a:ea typeface="+mn-ea"/>
                <a:cs typeface="+mn-cs"/>
              </a:rPr>
              <a:t>PS 3510 is Filed at the OE office EXCEPT when publisher is changing the Post Office serving publisher’s KOP. Then it is filed at the Post Office serving the publisher’s NEW KOP address. New account needs to be created at the new OE and PS 3526 reassigned. Old KOP account edited to additional or canceled , as applicable. </a:t>
            </a:r>
          </a:p>
          <a:p>
            <a:pPr marL="347663" indent="-347663"/>
            <a:r>
              <a:rPr lang="en-US" sz="1200" dirty="0">
                <a:latin typeface="Calibri" panose="020F0502020204030204" pitchFamily="34" charset="0"/>
                <a:cs typeface="Calibri" panose="020F0502020204030204" pitchFamily="34" charset="0"/>
              </a:rPr>
              <a:t>$120 re-entry fee for changes except for Nonprofit eligibility and some address changes (no fee if an address change to the KOP does not change the OE post office).</a:t>
            </a:r>
          </a:p>
          <a:p>
            <a:pPr marL="347663" indent="-347663"/>
            <a:endParaRPr lang="en-US" sz="1200" dirty="0">
              <a:latin typeface="Calibri" panose="020F0502020204030204" pitchFamily="34" charset="0"/>
              <a:cs typeface="Calibri" panose="020F0502020204030204" pitchFamily="34" charset="0"/>
            </a:endParaRPr>
          </a:p>
          <a:p>
            <a:pPr marL="347663" indent="-347663"/>
            <a:r>
              <a:rPr lang="en-US" sz="1200" dirty="0">
                <a:latin typeface="Calibri" panose="020F0502020204030204" pitchFamily="34" charset="0"/>
                <a:cs typeface="Calibri" panose="020F0502020204030204" pitchFamily="34" charset="0"/>
              </a:rPr>
              <a:t>PS 3510M for adding additional entry offices is not required (unless PE is pending or non-PostalOne office). Only need to create the account in the new finance unit in PostalOne.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All changes on a PS 3510 will be sent to the PCSC by the local BME, with copy with new ID statement, and cover if a title change. Customers can do multiple actions on one PS 3510 and pay one fee as long as changes take effect within 30 days. PS 3510s can be filed on the BCG, if you have an EPS linked to the PE. Please reach out to your local BME or the MSSC for additional assistance.</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A7B1EDF-1EDF-4F15-83E6-8BC418D86690}" type="slidenum">
              <a:rPr lang="en-US" smtClean="0"/>
              <a:t>13</a:t>
            </a:fld>
            <a:endParaRPr lang="en-US" dirty="0"/>
          </a:p>
        </p:txBody>
      </p:sp>
    </p:spTree>
    <p:extLst>
      <p:ext uri="{BB962C8B-B14F-4D97-AF65-F5344CB8AC3E}">
        <p14:creationId xmlns:p14="http://schemas.microsoft.com/office/powerpoint/2010/main" val="2520689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DMM references</a:t>
            </a:r>
          </a:p>
        </p:txBody>
      </p:sp>
      <p:sp>
        <p:nvSpPr>
          <p:cNvPr id="4" name="Slide Number Placeholder 3"/>
          <p:cNvSpPr>
            <a:spLocks noGrp="1"/>
          </p:cNvSpPr>
          <p:nvPr>
            <p:ph type="sldNum" sz="quarter" idx="5"/>
          </p:nvPr>
        </p:nvSpPr>
        <p:spPr/>
        <p:txBody>
          <a:bodyPr/>
          <a:lstStyle/>
          <a:p>
            <a:fld id="{BE9E65B7-8FE1-49C4-BCC0-BEF00135B6F5}" type="slidenum">
              <a:rPr lang="en-US" smtClean="0"/>
              <a:t>14</a:t>
            </a:fld>
            <a:endParaRPr lang="en-US" dirty="0"/>
          </a:p>
        </p:txBody>
      </p:sp>
    </p:spTree>
    <p:extLst>
      <p:ext uri="{BB962C8B-B14F-4D97-AF65-F5344CB8AC3E}">
        <p14:creationId xmlns:p14="http://schemas.microsoft.com/office/powerpoint/2010/main" val="56460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and the recording will be posted on </a:t>
            </a:r>
            <a:r>
              <a:rPr lang="en-US" dirty="0" err="1"/>
              <a:t>PostalPro</a:t>
            </a:r>
            <a:r>
              <a:rPr lang="en-US" dirty="0"/>
              <a:t> this week. </a:t>
            </a:r>
            <a:r>
              <a:rPr lang="en-US" dirty="0" err="1"/>
              <a:t>PostalPro</a:t>
            </a:r>
            <a:r>
              <a:rPr lang="en-US" dirty="0"/>
              <a:t>&gt; site Index P for Periodicals</a:t>
            </a:r>
          </a:p>
        </p:txBody>
      </p:sp>
      <p:sp>
        <p:nvSpPr>
          <p:cNvPr id="4" name="Slide Number Placeholder 3"/>
          <p:cNvSpPr>
            <a:spLocks noGrp="1"/>
          </p:cNvSpPr>
          <p:nvPr>
            <p:ph type="sldNum" sz="quarter" idx="5"/>
          </p:nvPr>
        </p:nvSpPr>
        <p:spPr/>
        <p:txBody>
          <a:bodyPr/>
          <a:lstStyle/>
          <a:p>
            <a:fld id="{BE9E65B7-8FE1-49C4-BCC0-BEF00135B6F5}" type="slidenum">
              <a:rPr lang="en-US" smtClean="0"/>
              <a:t>15</a:t>
            </a:fld>
            <a:endParaRPr lang="en-US" dirty="0"/>
          </a:p>
        </p:txBody>
      </p:sp>
    </p:spTree>
    <p:extLst>
      <p:ext uri="{BB962C8B-B14F-4D97-AF65-F5344CB8AC3E}">
        <p14:creationId xmlns:p14="http://schemas.microsoft.com/office/powerpoint/2010/main" val="2187652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so far? We will now Go into BCG and PW to enter a PS 3526.</a:t>
            </a:r>
          </a:p>
        </p:txBody>
      </p:sp>
      <p:sp>
        <p:nvSpPr>
          <p:cNvPr id="4" name="Slide Number Placeholder 3"/>
          <p:cNvSpPr>
            <a:spLocks noGrp="1"/>
          </p:cNvSpPr>
          <p:nvPr>
            <p:ph type="sldNum" sz="quarter" idx="5"/>
          </p:nvPr>
        </p:nvSpPr>
        <p:spPr/>
        <p:txBody>
          <a:bodyPr/>
          <a:lstStyle/>
          <a:p>
            <a:fld id="{0A7B1EDF-1EDF-4F15-83E6-8BC418D86690}" type="slidenum">
              <a:rPr lang="en-US" smtClean="0"/>
              <a:t>16</a:t>
            </a:fld>
            <a:endParaRPr lang="en-US" dirty="0"/>
          </a:p>
        </p:txBody>
      </p:sp>
    </p:spTree>
    <p:extLst>
      <p:ext uri="{BB962C8B-B14F-4D97-AF65-F5344CB8AC3E}">
        <p14:creationId xmlns:p14="http://schemas.microsoft.com/office/powerpoint/2010/main" val="55047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All authorized Periodicals must file a PS 3526 Statement of Ownership annually by October 1</a:t>
            </a:r>
            <a:r>
              <a:rPr lang="en-US" sz="1200" baseline="30000" dirty="0">
                <a:latin typeface="Calibri" panose="020F0502020204030204" pitchFamily="34" charset="0"/>
                <a:cs typeface="Calibri" panose="020F0502020204030204" pitchFamily="34" charset="0"/>
              </a:rPr>
              <a:t>st</a:t>
            </a:r>
            <a:r>
              <a:rPr lang="en-US" sz="1200" dirty="0">
                <a:latin typeface="Calibri" panose="020F0502020204030204" pitchFamily="34" charset="0"/>
                <a:cs typeface="Calibri" panose="020F0502020204030204" pitchFamily="34" charset="0"/>
              </a:rPr>
              <a:t>, submitted either electronically or by hard copy. </a:t>
            </a:r>
          </a:p>
          <a:p>
            <a:r>
              <a:rPr lang="en-US" sz="1200" b="0" i="0" u="none" strike="noStrike" kern="1200" dirty="0">
                <a:solidFill>
                  <a:schemeClr val="tx1"/>
                </a:solidFill>
                <a:effectLst/>
                <a:latin typeface="+mn-lt"/>
                <a:ea typeface="+mn-ea"/>
                <a:cs typeface="+mn-cs"/>
              </a:rPr>
              <a:t>The information provided on Form 3526 must allow the USPS to determine whether the publication continues to meet the standards for Periodicals mailing privileges. This information includes, as applicable, the identity of the editor, managing editor, publishers, and owners; the owning corporation and its stockholders; any further corporations and stockholders that own at least 1% of the stock of a corporation owning the publication; known bondholders, mortgagees, and other security holders; and the extent and nature of the circulation of the publication, including the number of copies distributed, the methods of distribution, and how much of the circulation is paid in whole or in part.</a:t>
            </a:r>
          </a:p>
          <a:p>
            <a:pPr marL="347663" indent="-347663">
              <a:lnSpc>
                <a:spcPct val="120000"/>
              </a:lnSpc>
            </a:pPr>
            <a:r>
              <a:rPr lang="en-US" sz="1200" dirty="0">
                <a:latin typeface="Calibri" panose="020F0502020204030204" pitchFamily="34" charset="0"/>
                <a:cs typeface="Calibri" panose="020F0502020204030204" pitchFamily="34" charset="0"/>
              </a:rPr>
              <a:t>Submitted to the Known Office of Publication’s  (KOP) Origin Entry (OE) office, not to any Additional Entry (AE) offices.</a:t>
            </a:r>
          </a:p>
          <a:p>
            <a:pPr marL="347663" indent="-347663">
              <a:lnSpc>
                <a:spcPct val="120000"/>
              </a:lnSpc>
            </a:pPr>
            <a:r>
              <a:rPr lang="en-US" sz="1200" dirty="0">
                <a:latin typeface="Calibri" panose="020F0502020204030204" pitchFamily="34" charset="0"/>
                <a:cs typeface="Calibri" panose="020F0502020204030204" pitchFamily="34" charset="0"/>
              </a:rPr>
              <a:t>Reminder letters are mailed and emailed by HQ and can also be printed from </a:t>
            </a:r>
            <a:r>
              <a:rPr lang="en-US" sz="1200" i="1" dirty="0">
                <a:latin typeface="Calibri" panose="020F0502020204030204" pitchFamily="34" charset="0"/>
                <a:cs typeface="Calibri" panose="020F0502020204030204" pitchFamily="34" charset="0"/>
              </a:rPr>
              <a:t>PostalOne!</a:t>
            </a:r>
            <a:r>
              <a:rPr lang="en-US" sz="1200" dirty="0">
                <a:latin typeface="Calibri" panose="020F0502020204030204" pitchFamily="34" charset="0"/>
                <a:cs typeface="Calibri" panose="020F0502020204030204" pitchFamily="34" charset="0"/>
              </a:rPr>
              <a:t> by the OE.</a:t>
            </a:r>
          </a:p>
          <a:p>
            <a:pPr marL="347663" indent="-347663">
              <a:lnSpc>
                <a:spcPct val="120000"/>
              </a:lnSpc>
            </a:pPr>
            <a:r>
              <a:rPr lang="en-US" sz="1200" dirty="0">
                <a:latin typeface="Calibri" panose="020F0502020204030204" pitchFamily="34" charset="0"/>
                <a:cs typeface="Calibri" panose="020F0502020204030204" pitchFamily="34" charset="0"/>
              </a:rPr>
              <a:t>Each publication’s (OE) performs an annual review of the publication.</a:t>
            </a:r>
          </a:p>
          <a:p>
            <a:pPr marL="347663" indent="-347663">
              <a:lnSpc>
                <a:spcPct val="120000"/>
              </a:lnSpc>
              <a:buNone/>
            </a:pPr>
            <a:r>
              <a:rPr lang="en-US" sz="1200" dirty="0">
                <a:latin typeface="Calibri" panose="020F0502020204030204" pitchFamily="34" charset="0"/>
                <a:cs typeface="Calibri" panose="020F0502020204030204" pitchFamily="34" charset="0"/>
              </a:rPr>
              <a:t>*** You must not request to cancel OE Periodical accounts that are inactive in finance unit of the KOP if there are active Additional Entries and publication is currently being published!!! ***</a:t>
            </a:r>
          </a:p>
          <a:p>
            <a:endParaRPr lang="en-US" sz="1200" b="0" i="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E9E65B7-8FE1-49C4-BCC0-BEF00135B6F5}" type="slidenum">
              <a:rPr lang="en-US" smtClean="0"/>
              <a:t>2</a:t>
            </a:fld>
            <a:endParaRPr lang="en-US" dirty="0"/>
          </a:p>
        </p:txBody>
      </p:sp>
    </p:spTree>
    <p:extLst>
      <p:ext uri="{BB962C8B-B14F-4D97-AF65-F5344CB8AC3E}">
        <p14:creationId xmlns:p14="http://schemas.microsoft.com/office/powerpoint/2010/main" val="131047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letter sent as a reminder to the address on file , to submit your PS 3526 for 2023 by October 1</a:t>
            </a:r>
            <a:r>
              <a:rPr lang="en-US" baseline="30000" dirty="0"/>
              <a:t>st</a:t>
            </a:r>
            <a:r>
              <a:rPr lang="en-US" dirty="0"/>
              <a:t>. These letters are sent out each year in August. </a:t>
            </a:r>
          </a:p>
        </p:txBody>
      </p:sp>
      <p:sp>
        <p:nvSpPr>
          <p:cNvPr id="4" name="Slide Number Placeholder 3"/>
          <p:cNvSpPr>
            <a:spLocks noGrp="1"/>
          </p:cNvSpPr>
          <p:nvPr>
            <p:ph type="sldNum" sz="quarter" idx="5"/>
          </p:nvPr>
        </p:nvSpPr>
        <p:spPr/>
        <p:txBody>
          <a:bodyPr/>
          <a:lstStyle/>
          <a:p>
            <a:fld id="{BE9E65B7-8FE1-49C4-BCC0-BEF00135B6F5}" type="slidenum">
              <a:rPr lang="en-US" smtClean="0"/>
              <a:t>3</a:t>
            </a:fld>
            <a:endParaRPr lang="en-US" dirty="0"/>
          </a:p>
        </p:txBody>
      </p:sp>
    </p:spTree>
    <p:extLst>
      <p:ext uri="{BB962C8B-B14F-4D97-AF65-F5344CB8AC3E}">
        <p14:creationId xmlns:p14="http://schemas.microsoft.com/office/powerpoint/2010/main" val="319027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01FDDF5-31A5-483D-BA37-0416BDB7A97C}"/>
              </a:ext>
            </a:extLst>
          </p:cNvPr>
          <p:cNvSpPr>
            <a:spLocks noGrp="1"/>
          </p:cNvSpPr>
          <p:nvPr>
            <p:ph type="body" idx="1"/>
          </p:nvPr>
        </p:nvSpPr>
        <p:spPr/>
        <p:txBody>
          <a:bodyPr/>
          <a:lstStyle/>
          <a:p>
            <a:pPr marL="347663" indent="-347663">
              <a:lnSpc>
                <a:spcPct val="120000"/>
              </a:lnSpc>
            </a:pPr>
            <a:r>
              <a:rPr lang="en-US" sz="3200" dirty="0">
                <a:latin typeface="Calibri" panose="020F0502020204030204" pitchFamily="34" charset="0"/>
                <a:cs typeface="Calibri" panose="020F0502020204030204" pitchFamily="34" charset="0"/>
              </a:rPr>
              <a:t>The Statement of Ownership must be published in the first issue after submission to the Postal Service</a:t>
            </a:r>
          </a:p>
          <a:p>
            <a:r>
              <a:rPr lang="en-US" sz="3200" b="0" i="0" u="none" strike="noStrike" kern="1200" dirty="0">
                <a:solidFill>
                  <a:schemeClr val="tx1"/>
                </a:solidFill>
                <a:effectLst/>
                <a:latin typeface="+mn-lt"/>
                <a:ea typeface="+mn-ea"/>
                <a:cs typeface="+mn-cs"/>
              </a:rPr>
              <a:t>(for general or requester, other publications are not required to publish this statement). It must be a complete statement of ownership, containing all information required by the Form 3526, in an issue of the publication to which that SOO relates;. A reproduction of the Form 3526 submitted to the USPS may be used. The required information must appear in an issue whose primary mailed distribution is produced not later than October 10 for publications issued more frequently than weekly, or not later than October 31 for publications issued weekly or less frequently but more frequently than monthly; or in the first issue whose primary mailed distribution is produced after October 1 for all other publications. </a:t>
            </a:r>
            <a:endParaRPr lang="en-US" sz="3200" b="0" i="0" kern="1200" dirty="0">
              <a:solidFill>
                <a:schemeClr val="tx1"/>
              </a:solidFill>
              <a:effectLst/>
              <a:latin typeface="+mn-lt"/>
              <a:ea typeface="+mn-ea"/>
              <a:cs typeface="+mn-cs"/>
            </a:endParaRPr>
          </a:p>
          <a:p>
            <a:pPr marL="347663" indent="-347663">
              <a:lnSpc>
                <a:spcPct val="120000"/>
              </a:lnSpc>
            </a:pPr>
            <a:endParaRPr lang="en-US" sz="3200" dirty="0">
              <a:latin typeface="Calibri" panose="020F0502020204030204" pitchFamily="34" charset="0"/>
              <a:cs typeface="Calibri" panose="020F0502020204030204" pitchFamily="34" charset="0"/>
            </a:endParaRPr>
          </a:p>
          <a:p>
            <a:pPr marL="457200" indent="-457200">
              <a:lnSpc>
                <a:spcPct val="120000"/>
              </a:lnSpc>
              <a:buFont typeface="Arial" panose="020B0604020202020204" pitchFamily="34" charset="0"/>
              <a:buChar char="•"/>
            </a:pPr>
            <a:r>
              <a:rPr lang="en-US" sz="3200" dirty="0">
                <a:latin typeface="Calibri" panose="020F0502020204030204" pitchFamily="34" charset="0"/>
                <a:cs typeface="Calibri" panose="020F0502020204030204" pitchFamily="34" charset="0"/>
              </a:rPr>
              <a:t>Customers can submit PS 3526 or the PS 3526R if Requestor,  via the  BCG </a:t>
            </a:r>
          </a:p>
          <a:p>
            <a:pPr marL="347663" indent="-347663">
              <a:lnSpc>
                <a:spcPct val="120000"/>
              </a:lnSpc>
            </a:pPr>
            <a:r>
              <a:rPr lang="en-US" sz="2400" dirty="0">
                <a:solidFill>
                  <a:srgbClr val="3448DC"/>
                </a:solidFill>
              </a:rPr>
              <a:t>There are  </a:t>
            </a:r>
            <a:r>
              <a:rPr lang="en-US" sz="2400" dirty="0"/>
              <a:t>Step by step instructions in “Help” and, in the BCG User Guide .</a:t>
            </a:r>
            <a:endParaRPr lang="en-US" sz="2400" dirty="0">
              <a:solidFill>
                <a:srgbClr val="3448DC"/>
              </a:solidFill>
            </a:endParaRPr>
          </a:p>
          <a:p>
            <a:pPr>
              <a:lnSpc>
                <a:spcPct val="120000"/>
              </a:lnSpc>
            </a:pPr>
            <a:endParaRPr lang="en-US" sz="1800" b="0" i="0" u="none" strike="noStrike" baseline="0" dirty="0">
              <a:solidFill>
                <a:srgbClr val="000000"/>
              </a:solidFill>
              <a:latin typeface="Calibri" panose="020F0502020204030204" pitchFamily="34" charset="0"/>
            </a:endParaRPr>
          </a:p>
          <a:p>
            <a:pPr marL="457200" indent="-457200">
              <a:lnSpc>
                <a:spcPct val="120000"/>
              </a:lnSpc>
              <a:buFont typeface="Arial" panose="020B0604020202020204" pitchFamily="34" charset="0"/>
              <a:buChar char="•"/>
            </a:pPr>
            <a:r>
              <a:rPr lang="en-US" sz="3200" b="1" i="0" u="none" strike="noStrike" baseline="0" dirty="0">
                <a:solidFill>
                  <a:srgbClr val="000000"/>
                </a:solidFill>
                <a:latin typeface="Calibri" panose="020F0502020204030204" pitchFamily="34" charset="0"/>
              </a:rPr>
              <a:t>Statements of Ownership should NOT be scanned, sent, or submitted to the Mailing &amp; Shipping Solutions Center (MSSC) without prior approval to do so. </a:t>
            </a:r>
            <a:endParaRPr lang="en-US" sz="3200" b="0" i="0" u="none" strike="noStrike" baseline="0" dirty="0">
              <a:solidFill>
                <a:srgbClr val="000000"/>
              </a:solidFill>
              <a:latin typeface="Calibri" panose="020F0502020204030204" pitchFamily="34" charset="0"/>
            </a:endParaRPr>
          </a:p>
          <a:p>
            <a:pPr marL="457200" indent="-457200">
              <a:lnSpc>
                <a:spcPct val="120000"/>
              </a:lnSpc>
              <a:buFont typeface="Arial" panose="020B0604020202020204" pitchFamily="34" charset="0"/>
              <a:buChar char="•"/>
            </a:pPr>
            <a:r>
              <a:rPr lang="en-US" sz="3200" b="0" i="0" u="none" strike="noStrike" baseline="0" dirty="0">
                <a:solidFill>
                  <a:srgbClr val="000000"/>
                </a:solidFill>
                <a:latin typeface="Calibri" panose="020F0502020204030204" pitchFamily="34" charset="0"/>
              </a:rPr>
              <a:t>Any questions or concerns on Statements of Ownership should be directed to your local BMEU Supervisor or Manager. </a:t>
            </a:r>
            <a:endParaRPr lang="en-US" sz="3200" dirty="0">
              <a:solidFill>
                <a:srgbClr val="3448DC"/>
              </a:solidFill>
            </a:endParaRPr>
          </a:p>
          <a:p>
            <a:endParaRPr lang="en-US"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If a publisher does not comply with the filing or publishing standards </a:t>
            </a:r>
            <a:r>
              <a:rPr lang="en-US" sz="1200" b="0" i="0" kern="1200" dirty="0">
                <a:solidFill>
                  <a:schemeClr val="tx1"/>
                </a:solidFill>
                <a:effectLst/>
                <a:latin typeface="+mn-lt"/>
                <a:ea typeface="+mn-ea"/>
                <a:cs typeface="+mn-cs"/>
              </a:rPr>
              <a:t>and, a notice is sent by Certified Mail from the postmaster. If the publisher further fails to comply within 10 days, the postmaster must notify the Pricing and Classification Service Center (PCSC). The PCSC may suspend or revoke the Periodicals mailing privileges, as appropriate. </a:t>
            </a:r>
          </a:p>
          <a:p>
            <a:endParaRPr lang="en-US" dirty="0"/>
          </a:p>
          <a:p>
            <a:r>
              <a:rPr lang="en-US"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PS 3526 form. It is 3 pages, and all applicable sections must be completed . There also is the PS 3526R for requestor publications that has a few minor changes in verbiage. Requestor publications can file the PS 3526 via Postal wizard . For hard copies, you will need to submit to OE post office for them to enter it into PostalOne.</a:t>
            </a:r>
          </a:p>
          <a:p>
            <a:r>
              <a:rPr lang="en-US" dirty="0"/>
              <a:t>The data from customer entered PS 3526 in PW will carry over to PostalOne for the OE to view, and the OE office to see on their compliance report.</a:t>
            </a:r>
          </a:p>
        </p:txBody>
      </p:sp>
      <p:sp>
        <p:nvSpPr>
          <p:cNvPr id="4" name="Slide Number Placeholder 3"/>
          <p:cNvSpPr>
            <a:spLocks noGrp="1"/>
          </p:cNvSpPr>
          <p:nvPr>
            <p:ph type="sldNum" sz="quarter" idx="5"/>
          </p:nvPr>
        </p:nvSpPr>
        <p:spPr/>
        <p:txBody>
          <a:bodyPr/>
          <a:lstStyle/>
          <a:p>
            <a:fld id="{BE9E65B7-8FE1-49C4-BCC0-BEF00135B6F5}" type="slidenum">
              <a:rPr lang="en-US" smtClean="0"/>
              <a:t>5</a:t>
            </a:fld>
            <a:endParaRPr lang="en-US" dirty="0"/>
          </a:p>
        </p:txBody>
      </p:sp>
    </p:spTree>
    <p:extLst>
      <p:ext uri="{BB962C8B-B14F-4D97-AF65-F5344CB8AC3E}">
        <p14:creationId xmlns:p14="http://schemas.microsoft.com/office/powerpoint/2010/main" val="127537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logged into your Gateway account, you can locate Postal Wizard by clicking on the Mailing Services tab. You can also save it as a favorite under Favorite Services.</a:t>
            </a:r>
          </a:p>
        </p:txBody>
      </p:sp>
      <p:sp>
        <p:nvSpPr>
          <p:cNvPr id="4" name="Slide Number Placeholder 3"/>
          <p:cNvSpPr>
            <a:spLocks noGrp="1"/>
          </p:cNvSpPr>
          <p:nvPr>
            <p:ph type="sldNum" sz="quarter" idx="5"/>
          </p:nvPr>
        </p:nvSpPr>
        <p:spPr/>
        <p:txBody>
          <a:bodyPr/>
          <a:lstStyle/>
          <a:p>
            <a:fld id="{E91E8929-F7C7-4D1E-91E8-BD3E385E83E7}" type="slidenum">
              <a:rPr lang="en-US" smtClean="0"/>
              <a:t>6</a:t>
            </a:fld>
            <a:endParaRPr lang="en-US" dirty="0"/>
          </a:p>
        </p:txBody>
      </p:sp>
    </p:spTree>
    <p:extLst>
      <p:ext uri="{BB962C8B-B14F-4D97-AF65-F5344CB8AC3E}">
        <p14:creationId xmlns:p14="http://schemas.microsoft.com/office/powerpoint/2010/main" val="371889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PW section. The PS 3526 is found under Customer forms. In the BCG User Guide there is a help section too.  Click PS 3526/3526R .</a:t>
            </a:r>
          </a:p>
        </p:txBody>
      </p:sp>
      <p:sp>
        <p:nvSpPr>
          <p:cNvPr id="4" name="Slide Number Placeholder 3"/>
          <p:cNvSpPr>
            <a:spLocks noGrp="1"/>
          </p:cNvSpPr>
          <p:nvPr>
            <p:ph type="sldNum" sz="quarter" idx="5"/>
          </p:nvPr>
        </p:nvSpPr>
        <p:spPr/>
        <p:txBody>
          <a:bodyPr/>
          <a:lstStyle/>
          <a:p>
            <a:fld id="{BE9E65B7-8FE1-49C4-BCC0-BEF00135B6F5}" type="slidenum">
              <a:rPr lang="en-US" smtClean="0"/>
              <a:t>7</a:t>
            </a:fld>
            <a:endParaRPr lang="en-US" dirty="0"/>
          </a:p>
        </p:txBody>
      </p:sp>
    </p:spTree>
    <p:extLst>
      <p:ext uri="{BB962C8B-B14F-4D97-AF65-F5344CB8AC3E}">
        <p14:creationId xmlns:p14="http://schemas.microsoft.com/office/powerpoint/2010/main" val="45749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Eligible PE permits will be listed here. Users must have MMA access to the PE accounts to be able to enter the PS 3526 online. If you do not see the permit needed listed here, you do not have correct access. Contact your BME Supervisor, MBME or the MSSC for assistance. </a:t>
            </a:r>
          </a:p>
          <a:p>
            <a:r>
              <a:rPr lang="en-US" dirty="0"/>
              <a:t>PW steps :</a:t>
            </a:r>
          </a:p>
          <a:p>
            <a:r>
              <a:rPr lang="en-US" dirty="0"/>
              <a:t> Users can access the Help menu and select PS 3526 instructions if needed.</a:t>
            </a:r>
          </a:p>
          <a:p>
            <a:r>
              <a:rPr lang="en-US" dirty="0"/>
              <a:t>The PS 3526 will default to the current calendar year. If you owe a prior year’s PS 3526, make sure to change the year to the correct year</a:t>
            </a:r>
            <a:r>
              <a:rPr lang="en-US" dirty="0">
                <a:highlight>
                  <a:srgbClr val="FFFF00"/>
                </a:highlight>
              </a:rPr>
              <a:t>.</a:t>
            </a:r>
          </a:p>
          <a:p>
            <a:r>
              <a:rPr lang="en-US" dirty="0"/>
              <a:t>Select eligible permit.  If you have access to OE and AE, make sure to select the OE. Click the correct permit and open the PS 3526. If you’d rather, you can enter the data into an Excel file and upload. I’ll log into the Gateway and do a demo after I show the next few slides.</a:t>
            </a:r>
          </a:p>
        </p:txBody>
      </p:sp>
      <p:sp>
        <p:nvSpPr>
          <p:cNvPr id="4" name="Slide Number Placeholder 3"/>
          <p:cNvSpPr>
            <a:spLocks noGrp="1"/>
          </p:cNvSpPr>
          <p:nvPr>
            <p:ph type="sldNum" sz="quarter" idx="5"/>
          </p:nvPr>
        </p:nvSpPr>
        <p:spPr/>
        <p:txBody>
          <a:bodyPr/>
          <a:lstStyle/>
          <a:p>
            <a:fld id="{BE9E65B7-8FE1-49C4-BCC0-BEF00135B6F5}" type="slidenum">
              <a:rPr lang="en-US" smtClean="0"/>
              <a:t>8</a:t>
            </a:fld>
            <a:endParaRPr lang="en-US" dirty="0"/>
          </a:p>
        </p:txBody>
      </p:sp>
    </p:spTree>
    <p:extLst>
      <p:ext uri="{BB962C8B-B14F-4D97-AF65-F5344CB8AC3E}">
        <p14:creationId xmlns:p14="http://schemas.microsoft.com/office/powerpoint/2010/main" val="8574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stated, you can either enter all info in the blanks on the screen or enter into an Excel spreadsheet template. You then upload the completed PS 3526 as an electronic copy.</a:t>
            </a:r>
          </a:p>
          <a:p>
            <a:r>
              <a:rPr lang="en-US" dirty="0"/>
              <a:t>To enter each line item, use TAB  to navigate through entries in the online form to make sure you enter data into all blank fields. Some data is prepopulated and some totals are computed for you.</a:t>
            </a:r>
          </a:p>
        </p:txBody>
      </p:sp>
      <p:sp>
        <p:nvSpPr>
          <p:cNvPr id="4" name="Slide Number Placeholder 3"/>
          <p:cNvSpPr>
            <a:spLocks noGrp="1"/>
          </p:cNvSpPr>
          <p:nvPr>
            <p:ph type="sldNum" sz="quarter" idx="5"/>
          </p:nvPr>
        </p:nvSpPr>
        <p:spPr/>
        <p:txBody>
          <a:bodyPr/>
          <a:lstStyle/>
          <a:p>
            <a:fld id="{BE9E65B7-8FE1-49C4-BCC0-BEF00135B6F5}" type="slidenum">
              <a:rPr lang="en-US" smtClean="0"/>
              <a:t>9</a:t>
            </a:fld>
            <a:endParaRPr lang="en-US" dirty="0"/>
          </a:p>
        </p:txBody>
      </p:sp>
    </p:spTree>
    <p:extLst>
      <p:ext uri="{BB962C8B-B14F-4D97-AF65-F5344CB8AC3E}">
        <p14:creationId xmlns:p14="http://schemas.microsoft.com/office/powerpoint/2010/main" val="3092212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ext Box 43"/>
          <p:cNvSpPr txBox="1">
            <a:spLocks noChangeArrowheads="1"/>
          </p:cNvSpPr>
          <p:nvPr/>
        </p:nvSpPr>
        <p:spPr bwMode="auto">
          <a:xfrm>
            <a:off x="10625670" y="6467476"/>
            <a:ext cx="1350433" cy="244682"/>
          </a:xfrm>
          <a:prstGeom prst="rect">
            <a:avLst/>
          </a:prstGeom>
          <a:noFill/>
          <a:ln>
            <a:noFill/>
          </a:ln>
        </p:spPr>
        <p:txBody>
          <a:bodyPr lIns="91440" tIns="45720" rIns="91440" bIns="45720">
            <a:spAutoFit/>
          </a:bodyPr>
          <a:lstStyle>
            <a:lvl1pPr marL="339725" indent="-339725" defTabSz="1055688" eaLnBrk="0" hangingPunct="0">
              <a:defRPr sz="1100" b="1">
                <a:solidFill>
                  <a:schemeClr val="tx1"/>
                </a:solidFill>
                <a:latin typeface="Arial" pitchFamily="34" charset="0"/>
                <a:cs typeface="Arial" pitchFamily="34" charset="0"/>
              </a:defRPr>
            </a:lvl1pPr>
            <a:lvl2pPr marL="742950" indent="-285750" defTabSz="1055688" eaLnBrk="0" hangingPunct="0">
              <a:defRPr sz="1100" b="1">
                <a:solidFill>
                  <a:schemeClr val="tx1"/>
                </a:solidFill>
                <a:latin typeface="Arial" pitchFamily="34" charset="0"/>
                <a:cs typeface="Arial" pitchFamily="34" charset="0"/>
              </a:defRPr>
            </a:lvl2pPr>
            <a:lvl3pPr marL="1143000" indent="-228600" defTabSz="1055688" eaLnBrk="0" hangingPunct="0">
              <a:defRPr sz="1100" b="1">
                <a:solidFill>
                  <a:schemeClr val="tx1"/>
                </a:solidFill>
                <a:latin typeface="Arial" pitchFamily="34" charset="0"/>
                <a:cs typeface="Arial" pitchFamily="34" charset="0"/>
              </a:defRPr>
            </a:lvl3pPr>
            <a:lvl4pPr marL="1600200" indent="-228600" defTabSz="1055688" eaLnBrk="0" hangingPunct="0">
              <a:defRPr sz="1100" b="1">
                <a:solidFill>
                  <a:schemeClr val="tx1"/>
                </a:solidFill>
                <a:latin typeface="Arial" pitchFamily="34" charset="0"/>
                <a:cs typeface="Arial" pitchFamily="34" charset="0"/>
              </a:defRPr>
            </a:lvl4pPr>
            <a:lvl5pPr marL="2057400" indent="-228600" defTabSz="1055688" eaLnBrk="0" hangingPunct="0">
              <a:defRPr sz="1100" b="1">
                <a:solidFill>
                  <a:schemeClr val="tx1"/>
                </a:solidFill>
                <a:latin typeface="Arial" pitchFamily="34" charset="0"/>
                <a:cs typeface="Arial" pitchFamily="34" charset="0"/>
              </a:defRPr>
            </a:lvl5pPr>
            <a:lvl6pPr marL="2514600" indent="-228600" defTabSz="1055688" eaLnBrk="0" fontAlgn="base" hangingPunct="0">
              <a:spcBef>
                <a:spcPct val="0"/>
              </a:spcBef>
              <a:spcAft>
                <a:spcPct val="0"/>
              </a:spcAft>
              <a:defRPr sz="1100" b="1">
                <a:solidFill>
                  <a:schemeClr val="tx1"/>
                </a:solidFill>
                <a:latin typeface="Arial" pitchFamily="34" charset="0"/>
                <a:cs typeface="Arial" pitchFamily="34" charset="0"/>
              </a:defRPr>
            </a:lvl6pPr>
            <a:lvl7pPr marL="2971800" indent="-228600" defTabSz="1055688" eaLnBrk="0" fontAlgn="base" hangingPunct="0">
              <a:spcBef>
                <a:spcPct val="0"/>
              </a:spcBef>
              <a:spcAft>
                <a:spcPct val="0"/>
              </a:spcAft>
              <a:defRPr sz="1100" b="1">
                <a:solidFill>
                  <a:schemeClr val="tx1"/>
                </a:solidFill>
                <a:latin typeface="Arial" pitchFamily="34" charset="0"/>
                <a:cs typeface="Arial" pitchFamily="34" charset="0"/>
              </a:defRPr>
            </a:lvl7pPr>
            <a:lvl8pPr marL="3429000" indent="-228600" defTabSz="1055688" eaLnBrk="0" fontAlgn="base" hangingPunct="0">
              <a:spcBef>
                <a:spcPct val="0"/>
              </a:spcBef>
              <a:spcAft>
                <a:spcPct val="0"/>
              </a:spcAft>
              <a:defRPr sz="1100" b="1">
                <a:solidFill>
                  <a:schemeClr val="tx1"/>
                </a:solidFill>
                <a:latin typeface="Arial" pitchFamily="34" charset="0"/>
                <a:cs typeface="Arial" pitchFamily="34" charset="0"/>
              </a:defRPr>
            </a:lvl8pPr>
            <a:lvl9pPr marL="3886200" indent="-228600" defTabSz="1055688" eaLnBrk="0" fontAlgn="base" hangingPunct="0">
              <a:spcBef>
                <a:spcPct val="0"/>
              </a:spcBef>
              <a:spcAft>
                <a:spcPct val="0"/>
              </a:spcAft>
              <a:defRPr sz="1100" b="1">
                <a:solidFill>
                  <a:schemeClr val="tx1"/>
                </a:solidFill>
                <a:latin typeface="Arial" pitchFamily="34" charset="0"/>
                <a:cs typeface="Arial" pitchFamily="34" charset="0"/>
              </a:defRPr>
            </a:lvl9pPr>
          </a:lstStyle>
          <a:p>
            <a:pPr fontAlgn="base">
              <a:lnSpc>
                <a:spcPct val="90000"/>
              </a:lnSpc>
              <a:spcBef>
                <a:spcPct val="50000"/>
              </a:spcBef>
              <a:spcAft>
                <a:spcPct val="0"/>
              </a:spcAft>
              <a:buClr>
                <a:srgbClr val="000000"/>
              </a:buClr>
              <a:buSzPct val="70000"/>
              <a:buFont typeface="Wingdings" pitchFamily="2" charset="2"/>
              <a:buNone/>
              <a:defRPr/>
            </a:pPr>
            <a:endParaRPr lang="en-US" sz="1100" dirty="0">
              <a:solidFill>
                <a:srgbClr val="000000"/>
              </a:solidFill>
            </a:endParaRPr>
          </a:p>
        </p:txBody>
      </p:sp>
      <p:sp>
        <p:nvSpPr>
          <p:cNvPr id="451624" name="Rectangle 5"/>
          <p:cNvSpPr>
            <a:spLocks noGrp="1" noChangeArrowheads="1"/>
          </p:cNvSpPr>
          <p:nvPr>
            <p:ph type="ctrTitle"/>
          </p:nvPr>
        </p:nvSpPr>
        <p:spPr>
          <a:xfrm>
            <a:off x="914400" y="4864102"/>
            <a:ext cx="10363200" cy="784225"/>
          </a:xfrm>
          <a:prstGeom prst="rect">
            <a:avLst/>
          </a:prstGeom>
        </p:spPr>
        <p:txBody>
          <a:bodyPr anchor="ctr"/>
          <a:lstStyle>
            <a:lvl1pPr algn="l">
              <a:defRPr sz="3600" smtClean="0">
                <a:solidFill>
                  <a:srgbClr val="333366"/>
                </a:solidFill>
              </a:defRPr>
            </a:lvl1pPr>
          </a:lstStyle>
          <a:p>
            <a:r>
              <a:rPr lang="en-US" dirty="0"/>
              <a:t>Click to edit Master title style</a:t>
            </a:r>
          </a:p>
        </p:txBody>
      </p:sp>
      <p:sp>
        <p:nvSpPr>
          <p:cNvPr id="451625" name="Rectangle 6"/>
          <p:cNvSpPr>
            <a:spLocks noGrp="1" noChangeArrowheads="1"/>
          </p:cNvSpPr>
          <p:nvPr>
            <p:ph type="subTitle" idx="1"/>
          </p:nvPr>
        </p:nvSpPr>
        <p:spPr>
          <a:xfrm>
            <a:off x="927509" y="5626101"/>
            <a:ext cx="8534400" cy="838200"/>
          </a:xfrm>
          <a:prstGeom prst="rect">
            <a:avLst/>
          </a:prstGeom>
        </p:spPr>
        <p:txBody>
          <a:bodyPr/>
          <a:lstStyle>
            <a:lvl1pPr marL="0" indent="0" algn="l">
              <a:buFont typeface="Wingdings" pitchFamily="2" charset="2"/>
              <a:buNone/>
              <a:defRPr b="0" i="0" smtClean="0">
                <a:solidFill>
                  <a:srgbClr val="595959"/>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9" name="Rectangle 3" descr="5%"/>
          <p:cNvSpPr>
            <a:spLocks noChangeArrowheads="1"/>
          </p:cNvSpPr>
          <p:nvPr userDrawn="1"/>
        </p:nvSpPr>
        <p:spPr bwMode="auto">
          <a:xfrm>
            <a:off x="0" y="-12700"/>
            <a:ext cx="12192000" cy="1004888"/>
          </a:xfrm>
          <a:prstGeom prst="rect">
            <a:avLst/>
          </a:prstGeom>
          <a:solidFill>
            <a:srgbClr val="003366"/>
          </a:solidFill>
          <a:ln>
            <a:noFill/>
          </a:ln>
        </p:spPr>
        <p:txBody>
          <a:bodyPr wrap="none" lIns="91440" tIns="45720" rIns="91440" bIns="45720" anchor="ctr"/>
          <a:lstStyle/>
          <a:p>
            <a:pPr eaLnBrk="0" fontAlgn="base" hangingPunct="0">
              <a:spcBef>
                <a:spcPct val="0"/>
              </a:spcBef>
              <a:spcAft>
                <a:spcPct val="0"/>
              </a:spcAft>
            </a:pPr>
            <a:endParaRPr lang="en-US" sz="2400" dirty="0">
              <a:solidFill>
                <a:srgbClr val="000000"/>
              </a:solidFill>
              <a:cs typeface="Arial" charset="0"/>
            </a:endParaRPr>
          </a:p>
        </p:txBody>
      </p:sp>
      <p:pic>
        <p:nvPicPr>
          <p:cNvPr id="10" name="Picture 9">
            <a:extLst>
              <a:ext uri="{FF2B5EF4-FFF2-40B4-BE49-F238E27FC236}">
                <a16:creationId xmlns:a16="http://schemas.microsoft.com/office/drawing/2014/main" id="{621E90C0-4989-4A48-AAA2-EA706BA9C131}"/>
              </a:ext>
            </a:extLst>
          </p:cNvPr>
          <p:cNvPicPr/>
          <p:nvPr userDrawn="1"/>
        </p:nvPicPr>
        <p:blipFill>
          <a:blip r:embed="rId2"/>
          <a:stretch>
            <a:fillRect/>
          </a:stretch>
        </p:blipFill>
        <p:spPr>
          <a:xfrm>
            <a:off x="9296399" y="-12700"/>
            <a:ext cx="2895601" cy="1012901"/>
          </a:xfrm>
          <a:prstGeom prst="rect">
            <a:avLst/>
          </a:prstGeom>
        </p:spPr>
      </p:pic>
      <p:pic>
        <p:nvPicPr>
          <p:cNvPr id="11" name="Picture 10" descr="HERO Collage.jpg">
            <a:extLst>
              <a:ext uri="{FF2B5EF4-FFF2-40B4-BE49-F238E27FC236}">
                <a16:creationId xmlns:a16="http://schemas.microsoft.com/office/drawing/2014/main" id="{0DB58716-A78B-4794-B276-371A229628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80" y="1061254"/>
            <a:ext cx="11566822" cy="3891746"/>
          </a:xfrm>
          <a:prstGeom prst="rect">
            <a:avLst/>
          </a:prstGeom>
        </p:spPr>
      </p:pic>
      <p:sp>
        <p:nvSpPr>
          <p:cNvPr id="12" name="Line 4">
            <a:extLst>
              <a:ext uri="{FF2B5EF4-FFF2-40B4-BE49-F238E27FC236}">
                <a16:creationId xmlns:a16="http://schemas.microsoft.com/office/drawing/2014/main" id="{16E23333-0B8A-42AB-B5B0-A742C8A26621}"/>
              </a:ext>
            </a:extLst>
          </p:cNvPr>
          <p:cNvSpPr>
            <a:spLocks noChangeShapeType="1"/>
          </p:cNvSpPr>
          <p:nvPr userDrawn="1"/>
        </p:nvSpPr>
        <p:spPr bwMode="auto">
          <a:xfrm>
            <a:off x="-6347" y="990600"/>
            <a:ext cx="12200468" cy="0"/>
          </a:xfrm>
          <a:prstGeom prst="line">
            <a:avLst/>
          </a:prstGeom>
          <a:noFill/>
          <a:ln w="57150" cmpd="sng">
            <a:solidFill>
              <a:srgbClr val="C00000"/>
            </a:solidFill>
            <a:round/>
            <a:headEnd/>
            <a:tailEnd/>
          </a:ln>
          <a:extLst>
            <a:ext uri="{909E8E84-426E-40dd-AFC4-6F175D3DCCD1}">
              <a14:hiddenFill xmlns="" xmlns:a14="http://schemas.microsoft.com/office/drawing/2010/main">
                <a:noFill/>
              </a14:hiddenFill>
            </a:ext>
          </a:extLst>
        </p:spPr>
        <p:txBody>
          <a:bodyPr lIns="91440" tIns="45720" rIns="91440" bIns="45720"/>
          <a:lstStyle/>
          <a:p>
            <a:pPr fontAlgn="base">
              <a:spcBef>
                <a:spcPct val="0"/>
              </a:spcBef>
              <a:spcAft>
                <a:spcPct val="0"/>
              </a:spcAft>
            </a:pPr>
            <a:endParaRPr lang="en-US" sz="2400" dirty="0">
              <a:solidFill>
                <a:srgbClr val="000000"/>
              </a:solidFill>
              <a:cs typeface="Arial" charset="0"/>
            </a:endParaRPr>
          </a:p>
        </p:txBody>
      </p:sp>
      <p:sp>
        <p:nvSpPr>
          <p:cNvPr id="16" name="Rectangle 15">
            <a:extLst>
              <a:ext uri="{FF2B5EF4-FFF2-40B4-BE49-F238E27FC236}">
                <a16:creationId xmlns:a16="http://schemas.microsoft.com/office/drawing/2014/main" id="{D89F6B47-34EF-4E3C-9E56-FF6C4947F140}"/>
              </a:ext>
            </a:extLst>
          </p:cNvPr>
          <p:cNvSpPr/>
          <p:nvPr userDrawn="1"/>
        </p:nvSpPr>
        <p:spPr bwMode="auto">
          <a:xfrm>
            <a:off x="11049000" y="400056"/>
            <a:ext cx="1022350" cy="2476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39725" marR="0" indent="-339725" algn="ctr" defTabSz="1055688" rtl="0" eaLnBrk="0" fontAlgn="base" latinLnBrk="0" hangingPunct="0">
              <a:lnSpc>
                <a:spcPct val="90000"/>
              </a:lnSpc>
              <a:spcBef>
                <a:spcPct val="50000"/>
              </a:spcBef>
              <a:spcAft>
                <a:spcPct val="0"/>
              </a:spcAft>
              <a:buClr>
                <a:schemeClr val="tx1"/>
              </a:buClr>
              <a:buSzPct val="70000"/>
              <a:buFont typeface="Wingdings" pitchFamily="2" charset="2"/>
              <a:buNone/>
              <a:tabLst/>
            </a:pPr>
            <a:endParaRPr kumimoji="0" lang="en-US" sz="1600" b="1" i="0" u="none" strike="noStrike" cap="none" spc="300" normalizeH="0" baseline="0" dirty="0">
              <a:ln>
                <a:noFill/>
              </a:ln>
              <a:solidFill>
                <a:srgbClr val="323266"/>
              </a:solidFill>
              <a:effectLst/>
              <a:latin typeface="+mn-lt"/>
            </a:endParaRPr>
          </a:p>
        </p:txBody>
      </p:sp>
      <p:sp>
        <p:nvSpPr>
          <p:cNvPr id="17" name="TextBox 16">
            <a:extLst>
              <a:ext uri="{FF2B5EF4-FFF2-40B4-BE49-F238E27FC236}">
                <a16:creationId xmlns:a16="http://schemas.microsoft.com/office/drawing/2014/main" id="{1A18FDD0-E608-4687-A075-412AE7ABB224}"/>
              </a:ext>
            </a:extLst>
          </p:cNvPr>
          <p:cNvSpPr txBox="1"/>
          <p:nvPr userDrawn="1"/>
        </p:nvSpPr>
        <p:spPr>
          <a:xfrm>
            <a:off x="10974511" y="324107"/>
            <a:ext cx="699230" cy="400110"/>
          </a:xfrm>
          <a:prstGeom prst="rect">
            <a:avLst/>
          </a:prstGeom>
          <a:noFill/>
        </p:spPr>
        <p:txBody>
          <a:bodyPr wrap="none" rtlCol="0">
            <a:spAutoFit/>
          </a:bodyPr>
          <a:lstStyle/>
          <a:p>
            <a:r>
              <a:rPr lang="en-US" sz="2000" spc="0" dirty="0">
                <a:solidFill>
                  <a:srgbClr val="323266"/>
                </a:solidFill>
              </a:rPr>
              <a:t>BAS</a:t>
            </a:r>
            <a:endParaRPr lang="en-US" spc="0" dirty="0">
              <a:solidFill>
                <a:srgbClr val="323266"/>
              </a:solidFill>
            </a:endParaRPr>
          </a:p>
        </p:txBody>
      </p:sp>
    </p:spTree>
    <p:extLst>
      <p:ext uri="{BB962C8B-B14F-4D97-AF65-F5344CB8AC3E}">
        <p14:creationId xmlns:p14="http://schemas.microsoft.com/office/powerpoint/2010/main" val="130794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5"/>
            <a:ext cx="10363200" cy="1470025"/>
          </a:xfrm>
        </p:spPr>
        <p:txBody>
          <a:bodyPr anchor="b"/>
          <a:lstStyle>
            <a:lvl1pPr algn="ctr">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438401" y="3886200"/>
            <a:ext cx="7315200" cy="1752600"/>
          </a:xfrm>
        </p:spPr>
        <p:txBody>
          <a:bodyPr>
            <a:normAutofit/>
          </a:bodyPr>
          <a:lstStyle>
            <a:lvl1pPr marL="0" indent="0" algn="ctr">
              <a:buNone/>
              <a:defRPr sz="2400" b="1">
                <a:solidFill>
                  <a:schemeClr val="tx1"/>
                </a:solidFill>
                <a:latin typeface="Arial" pitchFamily="34" charset="0"/>
                <a:cs typeface="Arial"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358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9042400" cy="571500"/>
          </a:xfrm>
        </p:spPr>
        <p:txBody>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b="1">
                <a:latin typeface="Arial" pitchFamily="34" charset="0"/>
                <a:cs typeface="Arial" pitchFamily="34" charset="0"/>
              </a:defRPr>
            </a:lvl1pPr>
            <a:lvl2pPr>
              <a:defRPr sz="1800" b="1">
                <a:latin typeface="Arial" pitchFamily="34" charset="0"/>
                <a:cs typeface="Arial" pitchFamily="34" charset="0"/>
              </a:defRPr>
            </a:lvl2pPr>
            <a:lvl3pPr>
              <a:defRPr sz="1600" b="1">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10097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A48FD218-E1D6-4E15-9D5A-FFDF33B481C1}"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
        <p:nvSpPr>
          <p:cNvPr id="2" name="Title 1"/>
          <p:cNvSpPr>
            <a:spLocks noGrp="1"/>
          </p:cNvSpPr>
          <p:nvPr>
            <p:ph type="title"/>
          </p:nvPr>
        </p:nvSpPr>
        <p:spPr>
          <a:xfrm>
            <a:off x="963084" y="4406901"/>
            <a:ext cx="8534400" cy="1362075"/>
          </a:xfrm>
        </p:spPr>
        <p:txBody>
          <a:bodyPr anchor="t"/>
          <a:lstStyle>
            <a:lvl1pPr algn="l">
              <a:defRPr sz="32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4"/>
            <a:ext cx="8534400" cy="1500187"/>
          </a:xfrm>
        </p:spPr>
        <p:txBody>
          <a:bodyPr anchor="b"/>
          <a:lstStyle>
            <a:lvl1pPr marL="0" indent="0">
              <a:buNone/>
              <a:defRPr sz="2000">
                <a:solidFill>
                  <a:schemeClr val="tx1"/>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pic>
        <p:nvPicPr>
          <p:cNvPr id="8"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199" y="1735138"/>
            <a:ext cx="496804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248401"/>
            <a:ext cx="1625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3" dirty="0"/>
          </a:p>
        </p:txBody>
      </p:sp>
      <p:sp>
        <p:nvSpPr>
          <p:cNvPr id="7"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A48FD218-E1D6-4E15-9D5A-FFDF33B481C1}"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pic>
        <p:nvPicPr>
          <p:cNvPr id="9" name="Picture 4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5199" y="1735138"/>
            <a:ext cx="496804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094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C4B57E25-D0A4-49D7-9517-6508C4FFA08B}"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C4B57E25-D0A4-49D7-9517-6508C4FFA08B}"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Tree>
    <p:extLst>
      <p:ext uri="{BB962C8B-B14F-4D97-AF65-F5344CB8AC3E}">
        <p14:creationId xmlns:p14="http://schemas.microsoft.com/office/powerpoint/2010/main" val="549826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ADA3C17C-6E76-43BF-95B5-6E4E8F565E67}"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0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ADA3C17C-6E76-43BF-95B5-6E4E8F565E67}"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Tree>
    <p:extLst>
      <p:ext uri="{BB962C8B-B14F-4D97-AF65-F5344CB8AC3E}">
        <p14:creationId xmlns:p14="http://schemas.microsoft.com/office/powerpoint/2010/main" val="756808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5591F693-EF3D-4E80-9D58-5BCCA8F877E6}"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4"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5591F693-EF3D-4E80-9D58-5BCCA8F877E6}"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Tree>
    <p:extLst>
      <p:ext uri="{BB962C8B-B14F-4D97-AF65-F5344CB8AC3E}">
        <p14:creationId xmlns:p14="http://schemas.microsoft.com/office/powerpoint/2010/main" val="1726252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Appendix">
    <p:spTree>
      <p:nvGrpSpPr>
        <p:cNvPr id="1" name=""/>
        <p:cNvGrpSpPr/>
        <p:nvPr/>
      </p:nvGrpSpPr>
      <p:grpSpPr>
        <a:xfrm>
          <a:off x="0" y="0"/>
          <a:ext cx="0" cy="0"/>
          <a:chOff x="0" y="0"/>
          <a:chExt cx="0" cy="0"/>
        </a:xfrm>
      </p:grpSpPr>
      <p:cxnSp>
        <p:nvCxnSpPr>
          <p:cNvPr id="4" name="Straight Connector 3"/>
          <p:cNvCxnSpPr/>
          <p:nvPr/>
        </p:nvCxnSpPr>
        <p:spPr>
          <a:xfrm>
            <a:off x="1574800" y="3429000"/>
            <a:ext cx="9042400" cy="0"/>
          </a:xfrm>
          <a:prstGeom prst="line">
            <a:avLst/>
          </a:prstGeom>
          <a:ln w="76200">
            <a:solidFill>
              <a:srgbClr val="26369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11601" y="3198168"/>
            <a:ext cx="4368800" cy="461665"/>
          </a:xfrm>
          <a:prstGeom prst="rect">
            <a:avLst/>
          </a:prstGeom>
          <a:solidFill>
            <a:schemeClr val="bg1"/>
          </a:solidFill>
        </p:spPr>
        <p:txBody>
          <a:bodyPr wrap="square" rtlCol="0">
            <a:spAutoFit/>
          </a:bodyPr>
          <a:lstStyle/>
          <a:p>
            <a:pPr algn="ctr"/>
            <a:r>
              <a:rPr lang="en-US" sz="2400" b="1" dirty="0">
                <a:latin typeface="Arial" pitchFamily="34" charset="0"/>
                <a:cs typeface="Arial" pitchFamily="34" charset="0"/>
              </a:rPr>
              <a:t>Appendix </a:t>
            </a:r>
          </a:p>
        </p:txBody>
      </p:sp>
    </p:spTree>
    <p:extLst>
      <p:ext uri="{BB962C8B-B14F-4D97-AF65-F5344CB8AC3E}">
        <p14:creationId xmlns:p14="http://schemas.microsoft.com/office/powerpoint/2010/main" val="3480508484"/>
      </p:ext>
    </p:extLst>
  </p:cSld>
  <p:clrMapOvr>
    <a:masterClrMapping/>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6"/>
          <p:cNvSpPr>
            <a:spLocks noGrp="1" noChangeArrowheads="1"/>
          </p:cNvSpPr>
          <p:nvPr>
            <p:ph type="sldNum" sz="quarter" idx="10"/>
          </p:nvPr>
        </p:nvSpPr>
        <p:spPr>
          <a:xfrm>
            <a:off x="8737601" y="6477000"/>
            <a:ext cx="3251200" cy="228600"/>
          </a:xfrm>
          <a:prstGeom prst="rect">
            <a:avLst/>
          </a:prstGeom>
        </p:spPr>
        <p:txBody>
          <a:bodyPr/>
          <a:lstStyle>
            <a:lvl1pPr eaLnBrk="1" hangingPunct="1">
              <a:defRPr>
                <a:cs typeface="Tahoma" pitchFamily="34" charset="0"/>
              </a:defRPr>
            </a:lvl1pPr>
          </a:lstStyle>
          <a:p>
            <a:pPr>
              <a:defRPr/>
            </a:pPr>
            <a:fld id="{A001F31F-40ED-43A3-9568-8B12C7C74ED6}" type="slidenum">
              <a:rPr lang="en-US"/>
              <a:pPr>
                <a:defRPr/>
              </a:pPr>
              <a:t>‹#›</a:t>
            </a:fld>
            <a:endParaRPr lang="en-US" dirty="0"/>
          </a:p>
        </p:txBody>
      </p:sp>
    </p:spTree>
    <p:extLst>
      <p:ext uri="{BB962C8B-B14F-4D97-AF65-F5344CB8AC3E}">
        <p14:creationId xmlns:p14="http://schemas.microsoft.com/office/powerpoint/2010/main" val="425425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nchor="b"/>
          <a:lstStyle>
            <a:lvl1pPr algn="ctr">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438401" y="3886200"/>
            <a:ext cx="7315200" cy="1752600"/>
          </a:xfrm>
        </p:spPr>
        <p:txBody>
          <a:bodyPr>
            <a:normAutofit/>
          </a:bodyPr>
          <a:lstStyle>
            <a:lvl1pPr marL="0" indent="0" algn="ctr">
              <a:buNone/>
              <a:defRPr sz="2400" b="1">
                <a:solidFill>
                  <a:schemeClr val="tx1"/>
                </a:solidFill>
                <a:latin typeface="Arial" pitchFamily="34" charset="0"/>
                <a:cs typeface="Arial"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3959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lnSpc>
                <a:spcPct val="100000"/>
              </a:lnSpc>
              <a:spcBef>
                <a:spcPct val="50000"/>
              </a:spcBef>
              <a:spcAft>
                <a:spcPts val="0"/>
              </a:spcAft>
              <a:buClrTx/>
              <a:buFontTx/>
              <a:buNone/>
              <a:defRPr/>
            </a:pPr>
            <a:fld id="{8B7959BC-7726-4E85-BC30-9DFCFBA898AE}" type="slidenum">
              <a:rPr lang="en-US" sz="1400" b="0" smtClean="0">
                <a:solidFill>
                  <a:srgbClr val="000000"/>
                </a:solidFill>
                <a:ea typeface="+mn-ea"/>
              </a:rPr>
              <a:pPr eaLnBrk="1" fontAlgn="auto" hangingPunct="1">
                <a:lnSpc>
                  <a:spcPct val="100000"/>
                </a:lnSpc>
                <a:spcBef>
                  <a:spcPct val="50000"/>
                </a:spcBef>
                <a:spcAft>
                  <a:spcPts val="0"/>
                </a:spcAft>
                <a:buClrTx/>
                <a:buFontTx/>
                <a:buNone/>
                <a:defRPr/>
              </a:pPr>
              <a:t>‹#›</a:t>
            </a:fld>
            <a:endParaRPr lang="en-US" sz="1400" b="0" dirty="0">
              <a:solidFill>
                <a:srgbClr val="000000"/>
              </a:solidFill>
              <a:ea typeface="+mn-ea"/>
            </a:endParaRPr>
          </a:p>
        </p:txBody>
      </p:sp>
      <p:sp>
        <p:nvSpPr>
          <p:cNvPr id="2" name="Title 1"/>
          <p:cNvSpPr>
            <a:spLocks noGrp="1"/>
          </p:cNvSpPr>
          <p:nvPr>
            <p:ph type="title"/>
          </p:nvPr>
        </p:nvSpPr>
        <p:spPr>
          <a:xfrm>
            <a:off x="3048000" y="76200"/>
            <a:ext cx="9042400" cy="571500"/>
          </a:xfrm>
        </p:spPr>
        <p:txBody>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b="1">
                <a:latin typeface="Arial" pitchFamily="34" charset="0"/>
                <a:cs typeface="Arial" pitchFamily="34" charset="0"/>
              </a:defRPr>
            </a:lvl1pPr>
            <a:lvl2pPr>
              <a:defRPr sz="1800" b="1">
                <a:latin typeface="Arial" pitchFamily="34" charset="0"/>
                <a:cs typeface="Arial" pitchFamily="34" charset="0"/>
              </a:defRPr>
            </a:lvl2pPr>
            <a:lvl3pPr>
              <a:defRPr sz="1600" b="1">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lnSpc>
                <a:spcPct val="100000"/>
              </a:lnSpc>
              <a:spcBef>
                <a:spcPct val="50000"/>
              </a:spcBef>
              <a:spcAft>
                <a:spcPts val="0"/>
              </a:spcAft>
              <a:buClrTx/>
              <a:buFontTx/>
              <a:buNone/>
              <a:defRPr/>
            </a:pPr>
            <a:fld id="{8B7959BC-7726-4E85-BC30-9DFCFBA898AE}" type="slidenum">
              <a:rPr lang="en-US" sz="1400" b="0" smtClean="0">
                <a:solidFill>
                  <a:srgbClr val="000000"/>
                </a:solidFill>
                <a:ea typeface="+mn-ea"/>
              </a:rPr>
              <a:pPr eaLnBrk="1" fontAlgn="auto" hangingPunct="1">
                <a:lnSpc>
                  <a:spcPct val="100000"/>
                </a:lnSpc>
                <a:spcBef>
                  <a:spcPct val="50000"/>
                </a:spcBef>
                <a:spcAft>
                  <a:spcPts val="0"/>
                </a:spcAft>
                <a:buClrTx/>
                <a:buFontTx/>
                <a:buNone/>
                <a:defRPr/>
              </a:pPr>
              <a:t>‹#›</a:t>
            </a:fld>
            <a:endParaRPr lang="en-US" sz="1400" b="0" dirty="0">
              <a:solidFill>
                <a:srgbClr val="000000"/>
              </a:solidFill>
              <a:ea typeface="+mn-ea"/>
            </a:endParaRPr>
          </a:p>
        </p:txBody>
      </p:sp>
    </p:spTree>
    <p:extLst>
      <p:ext uri="{BB962C8B-B14F-4D97-AF65-F5344CB8AC3E}">
        <p14:creationId xmlns:p14="http://schemas.microsoft.com/office/powerpoint/2010/main" val="7764810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nchor="b"/>
          <a:lstStyle>
            <a:lvl1pPr algn="ctr">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438401" y="3886200"/>
            <a:ext cx="7315200" cy="1752600"/>
          </a:xfrm>
        </p:spPr>
        <p:txBody>
          <a:bodyPr>
            <a:normAutofit/>
          </a:bodyPr>
          <a:lstStyle>
            <a:lvl1pPr marL="0" indent="0" algn="ctr">
              <a:buNone/>
              <a:defRPr sz="2400" b="1">
                <a:solidFill>
                  <a:schemeClr val="tx1"/>
                </a:solidFill>
                <a:latin typeface="Arial" pitchFamily="34" charset="0"/>
                <a:cs typeface="Arial"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651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lnSpc>
                <a:spcPct val="100000"/>
              </a:lnSpc>
              <a:spcBef>
                <a:spcPct val="50000"/>
              </a:spcBef>
              <a:spcAft>
                <a:spcPts val="0"/>
              </a:spcAft>
              <a:buClrTx/>
              <a:buFontTx/>
              <a:buNone/>
              <a:defRPr/>
            </a:pPr>
            <a:fld id="{A48FD218-E1D6-4E15-9D5A-FFDF33B481C1}" type="slidenum">
              <a:rPr lang="en-US" sz="1400" b="0" smtClean="0">
                <a:solidFill>
                  <a:srgbClr val="000000"/>
                </a:solidFill>
                <a:ea typeface="+mn-ea"/>
              </a:rPr>
              <a:pPr eaLnBrk="1" fontAlgn="auto" hangingPunct="1">
                <a:lnSpc>
                  <a:spcPct val="100000"/>
                </a:lnSpc>
                <a:spcBef>
                  <a:spcPct val="50000"/>
                </a:spcBef>
                <a:spcAft>
                  <a:spcPts val="0"/>
                </a:spcAft>
                <a:buClrTx/>
                <a:buFontTx/>
                <a:buNone/>
                <a:defRPr/>
              </a:pPr>
              <a:t>‹#›</a:t>
            </a:fld>
            <a:endParaRPr lang="en-US" sz="1400" b="0" dirty="0">
              <a:solidFill>
                <a:srgbClr val="000000"/>
              </a:solidFill>
              <a:ea typeface="+mn-ea"/>
            </a:endParaRPr>
          </a:p>
        </p:txBody>
      </p:sp>
      <p:sp>
        <p:nvSpPr>
          <p:cNvPr id="2" name="Title 1"/>
          <p:cNvSpPr>
            <a:spLocks noGrp="1"/>
          </p:cNvSpPr>
          <p:nvPr>
            <p:ph type="title"/>
          </p:nvPr>
        </p:nvSpPr>
        <p:spPr>
          <a:xfrm>
            <a:off x="963084" y="4406901"/>
            <a:ext cx="8534400" cy="1362075"/>
          </a:xfrm>
        </p:spPr>
        <p:txBody>
          <a:bodyPr anchor="t"/>
          <a:lstStyle>
            <a:lvl1pPr algn="l">
              <a:defRPr sz="32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4"/>
            <a:ext cx="8534400" cy="1500187"/>
          </a:xfrm>
        </p:spPr>
        <p:txBody>
          <a:bodyPr anchor="b"/>
          <a:lstStyle>
            <a:lvl1pPr marL="0" indent="0">
              <a:buNone/>
              <a:defRPr sz="2000">
                <a:solidFill>
                  <a:schemeClr val="tx1"/>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pic>
        <p:nvPicPr>
          <p:cNvPr id="8"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735138"/>
            <a:ext cx="496804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248401"/>
            <a:ext cx="1625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buClrTx/>
              <a:buFontTx/>
              <a:buNone/>
            </a:pPr>
            <a:endParaRPr lang="en-US" sz="1800" b="0" dirty="0">
              <a:solidFill>
                <a:srgbClr val="FFFFFF"/>
              </a:solidFill>
            </a:endParaRPr>
          </a:p>
        </p:txBody>
      </p:sp>
      <p:sp>
        <p:nvSpPr>
          <p:cNvPr id="7"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lnSpc>
                <a:spcPct val="100000"/>
              </a:lnSpc>
              <a:spcBef>
                <a:spcPct val="50000"/>
              </a:spcBef>
              <a:spcAft>
                <a:spcPts val="0"/>
              </a:spcAft>
              <a:buClrTx/>
              <a:buFontTx/>
              <a:buNone/>
              <a:defRPr/>
            </a:pPr>
            <a:fld id="{A48FD218-E1D6-4E15-9D5A-FFDF33B481C1}" type="slidenum">
              <a:rPr lang="en-US" sz="1400" b="0" smtClean="0">
                <a:solidFill>
                  <a:srgbClr val="000000"/>
                </a:solidFill>
                <a:ea typeface="+mn-ea"/>
              </a:rPr>
              <a:pPr eaLnBrk="1" fontAlgn="auto" hangingPunct="1">
                <a:lnSpc>
                  <a:spcPct val="100000"/>
                </a:lnSpc>
                <a:spcBef>
                  <a:spcPct val="50000"/>
                </a:spcBef>
                <a:spcAft>
                  <a:spcPts val="0"/>
                </a:spcAft>
                <a:buClrTx/>
                <a:buFontTx/>
                <a:buNone/>
                <a:defRPr/>
              </a:pPr>
              <a:t>‹#›</a:t>
            </a:fld>
            <a:endParaRPr lang="en-US" sz="1400" b="0" dirty="0">
              <a:solidFill>
                <a:srgbClr val="000000"/>
              </a:solidFill>
              <a:ea typeface="+mn-ea"/>
            </a:endParaRPr>
          </a:p>
        </p:txBody>
      </p:sp>
      <p:pic>
        <p:nvPicPr>
          <p:cNvPr id="9" name="Picture 4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5200" y="1735138"/>
            <a:ext cx="496804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355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lnSpc>
                <a:spcPct val="100000"/>
              </a:lnSpc>
              <a:spcBef>
                <a:spcPct val="50000"/>
              </a:spcBef>
              <a:spcAft>
                <a:spcPts val="0"/>
              </a:spcAft>
              <a:buClrTx/>
              <a:buFontTx/>
              <a:buNone/>
              <a:defRPr/>
            </a:pPr>
            <a:fld id="{C4B57E25-D0A4-49D7-9517-6508C4FFA08B}" type="slidenum">
              <a:rPr lang="en-US" sz="1400" b="0" smtClean="0">
                <a:solidFill>
                  <a:srgbClr val="000000"/>
                </a:solidFill>
                <a:ea typeface="+mn-ea"/>
              </a:rPr>
              <a:pPr eaLnBrk="1" fontAlgn="auto" hangingPunct="1">
                <a:lnSpc>
                  <a:spcPct val="100000"/>
                </a:lnSpc>
                <a:spcBef>
                  <a:spcPct val="50000"/>
                </a:spcBef>
                <a:spcAft>
                  <a:spcPts val="0"/>
                </a:spcAft>
                <a:buClrTx/>
                <a:buFontTx/>
                <a:buNone/>
                <a:defRPr/>
              </a:pPr>
              <a:t>‹#›</a:t>
            </a:fld>
            <a:endParaRPr lang="en-US" sz="1400" b="0" dirty="0">
              <a:solidFill>
                <a:srgbClr val="000000"/>
              </a:solidFill>
              <a:ea typeface="+mn-ea"/>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lnSpc>
                <a:spcPct val="100000"/>
              </a:lnSpc>
              <a:spcBef>
                <a:spcPct val="50000"/>
              </a:spcBef>
              <a:spcAft>
                <a:spcPts val="0"/>
              </a:spcAft>
              <a:buClrTx/>
              <a:buFontTx/>
              <a:buNone/>
              <a:defRPr/>
            </a:pPr>
            <a:fld id="{C4B57E25-D0A4-49D7-9517-6508C4FFA08B}" type="slidenum">
              <a:rPr lang="en-US" sz="1400" b="0" smtClean="0">
                <a:solidFill>
                  <a:srgbClr val="000000"/>
                </a:solidFill>
                <a:ea typeface="+mn-ea"/>
              </a:rPr>
              <a:pPr eaLnBrk="1" fontAlgn="auto" hangingPunct="1">
                <a:lnSpc>
                  <a:spcPct val="100000"/>
                </a:lnSpc>
                <a:spcBef>
                  <a:spcPct val="50000"/>
                </a:spcBef>
                <a:spcAft>
                  <a:spcPts val="0"/>
                </a:spcAft>
                <a:buClrTx/>
                <a:buFontTx/>
                <a:buNone/>
                <a:defRPr/>
              </a:pPr>
              <a:t>‹#›</a:t>
            </a:fld>
            <a:endParaRPr lang="en-US" sz="1400" b="0" dirty="0">
              <a:solidFill>
                <a:srgbClr val="000000"/>
              </a:solidFill>
              <a:ea typeface="+mn-ea"/>
            </a:endParaRPr>
          </a:p>
        </p:txBody>
      </p:sp>
    </p:spTree>
    <p:extLst>
      <p:ext uri="{BB962C8B-B14F-4D97-AF65-F5344CB8AC3E}">
        <p14:creationId xmlns:p14="http://schemas.microsoft.com/office/powerpoint/2010/main" val="363622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lnSpc>
                <a:spcPct val="100000"/>
              </a:lnSpc>
              <a:spcBef>
                <a:spcPct val="50000"/>
              </a:spcBef>
              <a:spcAft>
                <a:spcPts val="0"/>
              </a:spcAft>
              <a:buClrTx/>
              <a:buFontTx/>
              <a:buNone/>
              <a:defRPr/>
            </a:pPr>
            <a:fld id="{ADA3C17C-6E76-43BF-95B5-6E4E8F565E67}" type="slidenum">
              <a:rPr lang="en-US" sz="1400" b="0" smtClean="0">
                <a:solidFill>
                  <a:srgbClr val="000000"/>
                </a:solidFill>
                <a:ea typeface="+mn-ea"/>
              </a:rPr>
              <a:pPr eaLnBrk="1" fontAlgn="auto" hangingPunct="1">
                <a:lnSpc>
                  <a:spcPct val="100000"/>
                </a:lnSpc>
                <a:spcBef>
                  <a:spcPct val="50000"/>
                </a:spcBef>
                <a:spcAft>
                  <a:spcPts val="0"/>
                </a:spcAft>
                <a:buClrTx/>
                <a:buFontTx/>
                <a:buNone/>
                <a:defRPr/>
              </a:pPr>
              <a:t>‹#›</a:t>
            </a:fld>
            <a:endParaRPr lang="en-US" sz="1400" b="0" dirty="0">
              <a:solidFill>
                <a:srgbClr val="000000"/>
              </a:solidFill>
              <a:ea typeface="+mn-ea"/>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0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0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lnSpc>
                <a:spcPct val="100000"/>
              </a:lnSpc>
              <a:spcBef>
                <a:spcPct val="50000"/>
              </a:spcBef>
              <a:spcAft>
                <a:spcPts val="0"/>
              </a:spcAft>
              <a:buClrTx/>
              <a:buFontTx/>
              <a:buNone/>
              <a:defRPr/>
            </a:pPr>
            <a:fld id="{ADA3C17C-6E76-43BF-95B5-6E4E8F565E67}" type="slidenum">
              <a:rPr lang="en-US" sz="1400" b="0" smtClean="0">
                <a:solidFill>
                  <a:srgbClr val="000000"/>
                </a:solidFill>
                <a:ea typeface="+mn-ea"/>
              </a:rPr>
              <a:pPr eaLnBrk="1" fontAlgn="auto" hangingPunct="1">
                <a:lnSpc>
                  <a:spcPct val="100000"/>
                </a:lnSpc>
                <a:spcBef>
                  <a:spcPct val="50000"/>
                </a:spcBef>
                <a:spcAft>
                  <a:spcPts val="0"/>
                </a:spcAft>
                <a:buClrTx/>
                <a:buFontTx/>
                <a:buNone/>
                <a:defRPr/>
              </a:pPr>
              <a:t>‹#›</a:t>
            </a:fld>
            <a:endParaRPr lang="en-US" sz="1400" b="0" dirty="0">
              <a:solidFill>
                <a:srgbClr val="000000"/>
              </a:solidFill>
              <a:ea typeface="+mn-ea"/>
            </a:endParaRPr>
          </a:p>
        </p:txBody>
      </p:sp>
    </p:spTree>
    <p:extLst>
      <p:ext uri="{BB962C8B-B14F-4D97-AF65-F5344CB8AC3E}">
        <p14:creationId xmlns:p14="http://schemas.microsoft.com/office/powerpoint/2010/main" val="3774574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42"/>
          <p:cNvSpPr txBox="1">
            <a:spLocks noChangeArrowheads="1"/>
          </p:cNvSpPr>
          <p:nvPr/>
        </p:nvSpPr>
        <p:spPr bwMode="auto">
          <a:xfrm>
            <a:off x="11379200" y="6477002"/>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lnSpc>
                <a:spcPct val="100000"/>
              </a:lnSpc>
              <a:spcBef>
                <a:spcPct val="50000"/>
              </a:spcBef>
              <a:spcAft>
                <a:spcPts val="0"/>
              </a:spcAft>
              <a:buClrTx/>
              <a:buFontTx/>
              <a:buNone/>
              <a:defRPr/>
            </a:pPr>
            <a:fld id="{5591F693-EF3D-4E80-9D58-5BCCA8F877E6}" type="slidenum">
              <a:rPr lang="en-US" sz="1400" b="0" smtClean="0">
                <a:solidFill>
                  <a:srgbClr val="000000"/>
                </a:solidFill>
                <a:ea typeface="+mn-ea"/>
              </a:rPr>
              <a:pPr eaLnBrk="1" fontAlgn="auto" hangingPunct="1">
                <a:lnSpc>
                  <a:spcPct val="100000"/>
                </a:lnSpc>
                <a:spcBef>
                  <a:spcPct val="50000"/>
                </a:spcBef>
                <a:spcAft>
                  <a:spcPts val="0"/>
                </a:spcAft>
                <a:buClrTx/>
                <a:buFontTx/>
                <a:buNone/>
                <a:defRPr/>
              </a:pPr>
              <a:t>‹#›</a:t>
            </a:fld>
            <a:endParaRPr lang="en-US" sz="1400" b="0" dirty="0">
              <a:solidFill>
                <a:srgbClr val="000000"/>
              </a:solidFill>
              <a:ea typeface="+mn-ea"/>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4" name="Text Box 42"/>
          <p:cNvSpPr txBox="1">
            <a:spLocks noChangeArrowheads="1"/>
          </p:cNvSpPr>
          <p:nvPr userDrawn="1"/>
        </p:nvSpPr>
        <p:spPr bwMode="auto">
          <a:xfrm>
            <a:off x="11379200" y="6477002"/>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lnSpc>
                <a:spcPct val="100000"/>
              </a:lnSpc>
              <a:spcBef>
                <a:spcPct val="50000"/>
              </a:spcBef>
              <a:spcAft>
                <a:spcPts val="0"/>
              </a:spcAft>
              <a:buClrTx/>
              <a:buFontTx/>
              <a:buNone/>
              <a:defRPr/>
            </a:pPr>
            <a:fld id="{5591F693-EF3D-4E80-9D58-5BCCA8F877E6}" type="slidenum">
              <a:rPr lang="en-US" sz="1400" b="0" smtClean="0">
                <a:solidFill>
                  <a:srgbClr val="000000"/>
                </a:solidFill>
                <a:ea typeface="+mn-ea"/>
              </a:rPr>
              <a:pPr eaLnBrk="1" fontAlgn="auto" hangingPunct="1">
                <a:lnSpc>
                  <a:spcPct val="100000"/>
                </a:lnSpc>
                <a:spcBef>
                  <a:spcPct val="50000"/>
                </a:spcBef>
                <a:spcAft>
                  <a:spcPts val="0"/>
                </a:spcAft>
                <a:buClrTx/>
                <a:buFontTx/>
                <a:buNone/>
                <a:defRPr/>
              </a:pPr>
              <a:t>‹#›</a:t>
            </a:fld>
            <a:endParaRPr lang="en-US" sz="1400" b="0" dirty="0">
              <a:solidFill>
                <a:srgbClr val="000000"/>
              </a:solidFill>
              <a:ea typeface="+mn-ea"/>
            </a:endParaRPr>
          </a:p>
        </p:txBody>
      </p:sp>
    </p:spTree>
    <p:extLst>
      <p:ext uri="{BB962C8B-B14F-4D97-AF65-F5344CB8AC3E}">
        <p14:creationId xmlns:p14="http://schemas.microsoft.com/office/powerpoint/2010/main" val="2968389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Appendix">
    <p:spTree>
      <p:nvGrpSpPr>
        <p:cNvPr id="1" name=""/>
        <p:cNvGrpSpPr/>
        <p:nvPr/>
      </p:nvGrpSpPr>
      <p:grpSpPr>
        <a:xfrm>
          <a:off x="0" y="0"/>
          <a:ext cx="0" cy="0"/>
          <a:chOff x="0" y="0"/>
          <a:chExt cx="0" cy="0"/>
        </a:xfrm>
      </p:grpSpPr>
      <p:cxnSp>
        <p:nvCxnSpPr>
          <p:cNvPr id="4" name="Straight Connector 3"/>
          <p:cNvCxnSpPr/>
          <p:nvPr/>
        </p:nvCxnSpPr>
        <p:spPr>
          <a:xfrm>
            <a:off x="1574800" y="3429000"/>
            <a:ext cx="9042400" cy="0"/>
          </a:xfrm>
          <a:prstGeom prst="line">
            <a:avLst/>
          </a:prstGeom>
          <a:ln w="76200">
            <a:solidFill>
              <a:srgbClr val="26369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11601" y="3198170"/>
            <a:ext cx="4368800" cy="461665"/>
          </a:xfrm>
          <a:prstGeom prst="rect">
            <a:avLst/>
          </a:prstGeom>
          <a:solidFill>
            <a:schemeClr val="bg1"/>
          </a:solidFill>
        </p:spPr>
        <p:txBody>
          <a:bodyPr wrap="square" rtlCol="0">
            <a:spAutoFit/>
          </a:bodyPr>
          <a:lstStyle/>
          <a:p>
            <a:pPr algn="ctr" fontAlgn="auto">
              <a:lnSpc>
                <a:spcPct val="100000"/>
              </a:lnSpc>
              <a:spcBef>
                <a:spcPts val="0"/>
              </a:spcBef>
              <a:spcAft>
                <a:spcPts val="0"/>
              </a:spcAft>
              <a:buClrTx/>
              <a:buFontTx/>
              <a:buNone/>
            </a:pPr>
            <a:r>
              <a:rPr lang="en-US" sz="2400" dirty="0">
                <a:solidFill>
                  <a:srgbClr val="000000"/>
                </a:solidFill>
                <a:ea typeface="+mn-ea"/>
                <a:cs typeface="Arial" pitchFamily="34" charset="0"/>
              </a:rPr>
              <a:t>Appendix </a:t>
            </a:r>
          </a:p>
        </p:txBody>
      </p:sp>
    </p:spTree>
    <p:extLst>
      <p:ext uri="{BB962C8B-B14F-4D97-AF65-F5344CB8AC3E}">
        <p14:creationId xmlns:p14="http://schemas.microsoft.com/office/powerpoint/2010/main" val="737473060"/>
      </p:ext>
    </p:extLst>
  </p:cSld>
  <p:clrMapOvr>
    <a:masterClrMapping/>
  </p:clrMapOvr>
  <p:transition>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129576284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72483"/>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9" name="Slide Number Placeholder 3">
            <a:extLst>
              <a:ext uri="{FF2B5EF4-FFF2-40B4-BE49-F238E27FC236}">
                <a16:creationId xmlns:a16="http://schemas.microsoft.com/office/drawing/2014/main" id="{6AE34F35-A37A-47A4-A13A-6D7DC88C0E54}"/>
              </a:ext>
            </a:extLst>
          </p:cNvPr>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Helvetica Light" charset="0"/>
                <a:ea typeface="Helvetica Light" charset="0"/>
                <a:cs typeface="Helvetic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CF97BF-14E3-466D-B7C7-178802BA0935}"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10" name="Straight Connector 9">
            <a:extLst>
              <a:ext uri="{FF2B5EF4-FFF2-40B4-BE49-F238E27FC236}">
                <a16:creationId xmlns:a16="http://schemas.microsoft.com/office/drawing/2014/main" id="{3FE5BF49-3C26-4568-ACC1-50435ECD7106}"/>
              </a:ext>
            </a:extLst>
          </p:cNvPr>
          <p:cNvCxnSpPr>
            <a:cxnSpLocks/>
          </p:cNvCxnSpPr>
          <p:nvPr userDrawn="1"/>
        </p:nvCxnSpPr>
        <p:spPr>
          <a:xfrm>
            <a:off x="365793" y="457632"/>
            <a:ext cx="11463590" cy="0"/>
          </a:xfrm>
          <a:prstGeom prst="line">
            <a:avLst/>
          </a:prstGeom>
          <a:noFill/>
          <a:ln w="47625" cap="flat" cmpd="sng" algn="ctr">
            <a:solidFill>
              <a:srgbClr val="D0CECE"/>
            </a:solidFill>
            <a:prstDash val="solid"/>
            <a:miter lim="800000"/>
          </a:ln>
          <a:effectLst/>
        </p:spPr>
      </p:cxnSp>
      <p:sp>
        <p:nvSpPr>
          <p:cNvPr id="11" name="TextBox 10">
            <a:extLst>
              <a:ext uri="{FF2B5EF4-FFF2-40B4-BE49-F238E27FC236}">
                <a16:creationId xmlns:a16="http://schemas.microsoft.com/office/drawing/2014/main" id="{4B2EE1A5-74FF-4BA1-B4A4-70303F31E955}"/>
              </a:ext>
            </a:extLst>
          </p:cNvPr>
          <p:cNvSpPr txBox="1"/>
          <p:nvPr userDrawn="1"/>
        </p:nvSpPr>
        <p:spPr>
          <a:xfrm>
            <a:off x="636370" y="236876"/>
            <a:ext cx="4354729" cy="461665"/>
          </a:xfrm>
          <a:prstGeom prst="rect">
            <a:avLst/>
          </a:prstGeom>
          <a:solidFill>
            <a:srgbClr val="1724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5E8FB"/>
                </a:solidFill>
                <a:effectLst/>
                <a:uLnTx/>
                <a:uFillTx/>
                <a:latin typeface="Helvetica" panose="020B0604020202020204" pitchFamily="34" charset="0"/>
                <a:ea typeface="+mn-ea"/>
                <a:cs typeface="Helvetica" panose="020B0604020202020204" pitchFamily="34" charset="0"/>
              </a:rPr>
              <a:t>United States Postal Service</a:t>
            </a:r>
          </a:p>
        </p:txBody>
      </p:sp>
      <p:cxnSp>
        <p:nvCxnSpPr>
          <p:cNvPr id="12" name="Straight Connector 11">
            <a:extLst>
              <a:ext uri="{FF2B5EF4-FFF2-40B4-BE49-F238E27FC236}">
                <a16:creationId xmlns:a16="http://schemas.microsoft.com/office/drawing/2014/main" id="{760A5971-A475-4981-921D-28B833F1393E}"/>
              </a:ext>
            </a:extLst>
          </p:cNvPr>
          <p:cNvCxnSpPr>
            <a:cxnSpLocks/>
          </p:cNvCxnSpPr>
          <p:nvPr userDrawn="1"/>
        </p:nvCxnSpPr>
        <p:spPr>
          <a:xfrm>
            <a:off x="365793" y="6096432"/>
            <a:ext cx="11463590" cy="0"/>
          </a:xfrm>
          <a:prstGeom prst="line">
            <a:avLst/>
          </a:prstGeom>
          <a:noFill/>
          <a:ln w="47625" cap="flat" cmpd="sng" algn="ctr">
            <a:solidFill>
              <a:srgbClr val="D0CECE"/>
            </a:solidFill>
            <a:prstDash val="solid"/>
            <a:miter lim="800000"/>
          </a:ln>
          <a:effectLst/>
        </p:spPr>
      </p:cxnSp>
      <p:pic>
        <p:nvPicPr>
          <p:cNvPr id="14" name="Picture 13" descr="Logo, company name&#10;&#10;Description automatically generated">
            <a:extLst>
              <a:ext uri="{FF2B5EF4-FFF2-40B4-BE49-F238E27FC236}">
                <a16:creationId xmlns:a16="http://schemas.microsoft.com/office/drawing/2014/main" id="{629005E0-BDB5-464F-BB86-CAB8F71462A5}"/>
              </a:ext>
            </a:extLst>
          </p:cNvPr>
          <p:cNvPicPr>
            <a:picLocks noChangeAspect="1"/>
          </p:cNvPicPr>
          <p:nvPr userDrawn="1"/>
        </p:nvPicPr>
        <p:blipFill>
          <a:blip r:embed="rId2">
            <a:lum bright="70000" contrast="-70000"/>
          </a:blip>
          <a:stretch>
            <a:fillRect/>
          </a:stretch>
        </p:blipFill>
        <p:spPr>
          <a:xfrm>
            <a:off x="7837194" y="2001523"/>
            <a:ext cx="2690892" cy="2217586"/>
          </a:xfrm>
          <a:prstGeom prst="rect">
            <a:avLst/>
          </a:prstGeom>
        </p:spPr>
      </p:pic>
    </p:spTree>
    <p:extLst>
      <p:ext uri="{BB962C8B-B14F-4D97-AF65-F5344CB8AC3E}">
        <p14:creationId xmlns:p14="http://schemas.microsoft.com/office/powerpoint/2010/main" val="263726125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10" name="Isosceles Triangle 9">
            <a:extLst>
              <a:ext uri="{FF2B5EF4-FFF2-40B4-BE49-F238E27FC236}">
                <a16:creationId xmlns:a16="http://schemas.microsoft.com/office/drawing/2014/main" id="{B01EB4C1-CF0E-44AB-B0DB-F7BE71FBC775}"/>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CB90481E-B39F-4965-9D2F-A7E6B2AEEFE2}"/>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drawing, plate&#10;&#10;Description automatically generated">
            <a:extLst>
              <a:ext uri="{FF2B5EF4-FFF2-40B4-BE49-F238E27FC236}">
                <a16:creationId xmlns:a16="http://schemas.microsoft.com/office/drawing/2014/main" id="{984857FD-9087-43AD-BB63-34A7BBA80009}"/>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8" name="Isosceles Triangle 7">
            <a:extLst>
              <a:ext uri="{FF2B5EF4-FFF2-40B4-BE49-F238E27FC236}">
                <a16:creationId xmlns:a16="http://schemas.microsoft.com/office/drawing/2014/main" id="{201A6166-A734-4DDA-8D3C-B0F69187BE58}"/>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42D879C6-3AE4-4090-BE92-EAE4C9DFFCC3}"/>
              </a:ext>
            </a:extLst>
          </p:cNvPr>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1087559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27" name="Content Placeholder 2"/>
          <p:cNvSpPr>
            <a:spLocks noGrp="1"/>
          </p:cNvSpPr>
          <p:nvPr>
            <p:ph sz="half" idx="1"/>
          </p:nvPr>
        </p:nvSpPr>
        <p:spPr>
          <a:xfrm>
            <a:off x="395416" y="2506664"/>
            <a:ext cx="4868562" cy="3325727"/>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0E3EE90A-5369-4CC6-8E7E-D41F5DCA98AF}"/>
              </a:ext>
            </a:extLst>
          </p:cNvPr>
          <p:cNvGrpSpPr/>
          <p:nvPr userDrawn="1"/>
        </p:nvGrpSpPr>
        <p:grpSpPr>
          <a:xfrm>
            <a:off x="0" y="-5"/>
            <a:ext cx="12192000" cy="1305021"/>
            <a:chOff x="0" y="-5"/>
            <a:chExt cx="12192000" cy="1305021"/>
          </a:xfrm>
        </p:grpSpPr>
        <p:sp>
          <p:nvSpPr>
            <p:cNvPr id="13" name="Isosceles Triangle 12">
              <a:extLst>
                <a:ext uri="{FF2B5EF4-FFF2-40B4-BE49-F238E27FC236}">
                  <a16:creationId xmlns:a16="http://schemas.microsoft.com/office/drawing/2014/main" id="{50F187E4-8F26-4A00-B1A0-3DC8A96C0386}"/>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D050CF5E-C67E-4482-866E-BA982E227121}"/>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drawing, plate&#10;&#10;Description automatically generated">
              <a:extLst>
                <a:ext uri="{FF2B5EF4-FFF2-40B4-BE49-F238E27FC236}">
                  <a16:creationId xmlns:a16="http://schemas.microsoft.com/office/drawing/2014/main" id="{68CD5CDA-F632-42F1-8962-34EDABC935EC}"/>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17" name="TextBox 16">
              <a:extLst>
                <a:ext uri="{FF2B5EF4-FFF2-40B4-BE49-F238E27FC236}">
                  <a16:creationId xmlns:a16="http://schemas.microsoft.com/office/drawing/2014/main" id="{E0B1CE19-A575-4514-AF1E-C93B4285CD27}"/>
                </a:ext>
              </a:extLst>
            </p:cNvPr>
            <p:cNvSpPr txBox="1"/>
            <p:nvPr userDrawn="1"/>
          </p:nvSpPr>
          <p:spPr>
            <a:xfrm>
              <a:off x="11353800" y="766485"/>
              <a:ext cx="795131" cy="276999"/>
            </a:xfrm>
            <a:prstGeom prst="rect">
              <a:avLst/>
            </a:prstGeom>
            <a:noFill/>
          </p:spPr>
          <p:txBody>
            <a:bodyPr wrap="square" rtlCol="0">
              <a:spAutoFit/>
            </a:bodyPr>
            <a:lstStyle/>
            <a:p>
              <a:r>
                <a:rPr lang="en-US" sz="1200" dirty="0">
                  <a:solidFill>
                    <a:schemeClr val="bg1"/>
                  </a:solidFill>
                  <a:latin typeface="Helvetica" panose="020B0604020202020204" pitchFamily="34" charset="0"/>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lang="en-US" sz="1200" dirty="0">
                <a:solidFill>
                  <a:schemeClr val="bg1"/>
                </a:solidFill>
                <a:latin typeface="Helvetica" panose="020B0604020202020204" pitchFamily="34" charset="0"/>
                <a:cs typeface="Helvetica" panose="020B0604020202020204" pitchFamily="34" charset="0"/>
              </a:endParaRPr>
            </a:p>
          </p:txBody>
        </p:sp>
        <p:sp>
          <p:nvSpPr>
            <p:cNvPr id="18" name="Isosceles Triangle 17">
              <a:extLst>
                <a:ext uri="{FF2B5EF4-FFF2-40B4-BE49-F238E27FC236}">
                  <a16:creationId xmlns:a16="http://schemas.microsoft.com/office/drawing/2014/main" id="{494FEB85-6EF9-46A2-B4C0-0C7D6161D637}"/>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itle 1"/>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2822382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3292" y="1825625"/>
            <a:ext cx="51816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37291" y="1825625"/>
            <a:ext cx="51816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10/23/2017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a:extLst>
              <a:ext uri="{FF2B5EF4-FFF2-40B4-BE49-F238E27FC236}">
                <a16:creationId xmlns:a16="http://schemas.microsoft.com/office/drawing/2014/main" id="{B92D8563-97B7-4E93-9725-DB85FC511282}"/>
              </a:ext>
            </a:extLst>
          </p:cNvPr>
          <p:cNvGrpSpPr/>
          <p:nvPr userDrawn="1"/>
        </p:nvGrpSpPr>
        <p:grpSpPr>
          <a:xfrm>
            <a:off x="0" y="-5"/>
            <a:ext cx="12192000" cy="1305021"/>
            <a:chOff x="0" y="-5"/>
            <a:chExt cx="12192000" cy="1305021"/>
          </a:xfrm>
        </p:grpSpPr>
        <p:sp>
          <p:nvSpPr>
            <p:cNvPr id="15" name="Isosceles Triangle 14">
              <a:extLst>
                <a:ext uri="{FF2B5EF4-FFF2-40B4-BE49-F238E27FC236}">
                  <a16:creationId xmlns:a16="http://schemas.microsoft.com/office/drawing/2014/main" id="{3F8F6499-93C9-43B0-935F-351757CC3112}"/>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D45F6F6C-0607-448A-AE74-1EBE01FC2FDD}"/>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rawing, plate&#10;&#10;Description automatically generated">
              <a:extLst>
                <a:ext uri="{FF2B5EF4-FFF2-40B4-BE49-F238E27FC236}">
                  <a16:creationId xmlns:a16="http://schemas.microsoft.com/office/drawing/2014/main" id="{6C1B8A95-7D57-487D-AD5C-8AED82BBE230}"/>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19" name="TextBox 18">
              <a:extLst>
                <a:ext uri="{FF2B5EF4-FFF2-40B4-BE49-F238E27FC236}">
                  <a16:creationId xmlns:a16="http://schemas.microsoft.com/office/drawing/2014/main" id="{A388AE38-8D8B-4D15-9024-B4369AB032C3}"/>
                </a:ext>
              </a:extLst>
            </p:cNvPr>
            <p:cNvSpPr txBox="1"/>
            <p:nvPr userDrawn="1"/>
          </p:nvSpPr>
          <p:spPr>
            <a:xfrm>
              <a:off x="11353800" y="766485"/>
              <a:ext cx="795131" cy="276999"/>
            </a:xfrm>
            <a:prstGeom prst="rect">
              <a:avLst/>
            </a:prstGeom>
            <a:noFill/>
          </p:spPr>
          <p:txBody>
            <a:bodyPr wrap="square" rtlCol="0">
              <a:spAutoFit/>
            </a:bodyPr>
            <a:lstStyle/>
            <a:p>
              <a:r>
                <a:rPr lang="en-US" sz="1200" dirty="0">
                  <a:solidFill>
                    <a:schemeClr val="bg1"/>
                  </a:solidFill>
                  <a:latin typeface="Helvetica" panose="020B0604020202020204" pitchFamily="34" charset="0"/>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lang="en-US" sz="1200" dirty="0">
                <a:solidFill>
                  <a:schemeClr val="bg1"/>
                </a:solidFill>
                <a:latin typeface="Helvetica" panose="020B0604020202020204" pitchFamily="34" charset="0"/>
                <a:cs typeface="Helvetica" panose="020B0604020202020204" pitchFamily="34" charset="0"/>
              </a:endParaRPr>
            </a:p>
          </p:txBody>
        </p:sp>
        <p:sp>
          <p:nvSpPr>
            <p:cNvPr id="23" name="Isosceles Triangle 22">
              <a:extLst>
                <a:ext uri="{FF2B5EF4-FFF2-40B4-BE49-F238E27FC236}">
                  <a16:creationId xmlns:a16="http://schemas.microsoft.com/office/drawing/2014/main" id="{27981FE3-EDF9-4333-B69B-13501AB0A6AD}"/>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itle 1">
            <a:extLst>
              <a:ext uri="{FF2B5EF4-FFF2-40B4-BE49-F238E27FC236}">
                <a16:creationId xmlns:a16="http://schemas.microsoft.com/office/drawing/2014/main" id="{71564D3F-0F29-4AA1-B89A-0C2D4ADA7D9C}"/>
              </a:ext>
            </a:extLst>
          </p:cNvPr>
          <p:cNvSpPr txBox="1">
            <a:spLocks/>
          </p:cNvSpPr>
          <p:nvPr userDrawn="1"/>
        </p:nvSpPr>
        <p:spPr>
          <a:xfrm>
            <a:off x="229020" y="150288"/>
            <a:ext cx="3700723" cy="65173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2800" b="1" i="0" kern="120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38439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8B7959BC-7726-4E85-BC30-9DFCFBA898AE}"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
        <p:nvSpPr>
          <p:cNvPr id="2" name="Title 1"/>
          <p:cNvSpPr>
            <a:spLocks noGrp="1"/>
          </p:cNvSpPr>
          <p:nvPr>
            <p:ph type="title"/>
          </p:nvPr>
        </p:nvSpPr>
        <p:spPr>
          <a:xfrm>
            <a:off x="3048000" y="76200"/>
            <a:ext cx="9042400" cy="571500"/>
          </a:xfrm>
        </p:spPr>
        <p:txBody>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b="1">
                <a:latin typeface="Arial" pitchFamily="34" charset="0"/>
                <a:cs typeface="Arial" pitchFamily="34" charset="0"/>
              </a:defRPr>
            </a:lvl1pPr>
            <a:lvl2pPr>
              <a:defRPr sz="1800" b="1">
                <a:latin typeface="Arial" pitchFamily="34" charset="0"/>
                <a:cs typeface="Arial" pitchFamily="34" charset="0"/>
              </a:defRPr>
            </a:lvl2pPr>
            <a:lvl3pPr>
              <a:defRPr sz="1600" b="1">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8B7959BC-7726-4E85-BC30-9DFCFBA898AE}"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Tree>
    <p:extLst>
      <p:ext uri="{BB962C8B-B14F-4D97-AF65-F5344CB8AC3E}">
        <p14:creationId xmlns:p14="http://schemas.microsoft.com/office/powerpoint/2010/main" val="418366163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a:solidFill>
                  <a:prstClr val="black">
                    <a:tint val="75000"/>
                  </a:prstClr>
                </a:solidFill>
              </a:rPr>
              <a:t>10/23/2017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2" name="Group 1">
            <a:extLst>
              <a:ext uri="{FF2B5EF4-FFF2-40B4-BE49-F238E27FC236}">
                <a16:creationId xmlns:a16="http://schemas.microsoft.com/office/drawing/2014/main" id="{43EFAE02-BDBC-4F03-8897-236EE898B1E9}"/>
              </a:ext>
            </a:extLst>
          </p:cNvPr>
          <p:cNvGrpSpPr/>
          <p:nvPr userDrawn="1"/>
        </p:nvGrpSpPr>
        <p:grpSpPr>
          <a:xfrm>
            <a:off x="0" y="-5"/>
            <a:ext cx="12192000" cy="1305021"/>
            <a:chOff x="0" y="-5"/>
            <a:chExt cx="12192000" cy="1305021"/>
          </a:xfrm>
        </p:grpSpPr>
        <p:sp>
          <p:nvSpPr>
            <p:cNvPr id="16" name="Isosceles Triangle 15">
              <a:extLst>
                <a:ext uri="{FF2B5EF4-FFF2-40B4-BE49-F238E27FC236}">
                  <a16:creationId xmlns:a16="http://schemas.microsoft.com/office/drawing/2014/main" id="{0D936A58-C8CF-406E-B8CF-A1D64602F4E4}"/>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35FE5182-3262-4269-AE0D-24C88A8CBD34}"/>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picture containing drawing, plate&#10;&#10;Description automatically generated">
              <a:extLst>
                <a:ext uri="{FF2B5EF4-FFF2-40B4-BE49-F238E27FC236}">
                  <a16:creationId xmlns:a16="http://schemas.microsoft.com/office/drawing/2014/main" id="{A2723942-B661-433B-A7D5-3C4146B3298D}"/>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23" name="TextBox 22">
              <a:extLst>
                <a:ext uri="{FF2B5EF4-FFF2-40B4-BE49-F238E27FC236}">
                  <a16:creationId xmlns:a16="http://schemas.microsoft.com/office/drawing/2014/main" id="{6C5FBCC3-CBE7-492E-A9B5-DBB1C4C2EE2C}"/>
                </a:ext>
              </a:extLst>
            </p:cNvPr>
            <p:cNvSpPr txBox="1"/>
            <p:nvPr userDrawn="1"/>
          </p:nvSpPr>
          <p:spPr>
            <a:xfrm>
              <a:off x="11353800" y="766485"/>
              <a:ext cx="795131" cy="276999"/>
            </a:xfrm>
            <a:prstGeom prst="rect">
              <a:avLst/>
            </a:prstGeom>
            <a:noFill/>
          </p:spPr>
          <p:txBody>
            <a:bodyPr wrap="square" rtlCol="0">
              <a:spAutoFit/>
            </a:bodyPr>
            <a:lstStyle/>
            <a:p>
              <a:r>
                <a:rPr lang="en-US" sz="1200" dirty="0">
                  <a:solidFill>
                    <a:schemeClr val="bg1"/>
                  </a:solidFill>
                  <a:latin typeface="Helvetica" panose="020B0604020202020204" pitchFamily="34" charset="0"/>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lang="en-US" sz="1200" dirty="0">
                <a:solidFill>
                  <a:schemeClr val="bg1"/>
                </a:solidFill>
                <a:latin typeface="Helvetica" panose="020B0604020202020204" pitchFamily="34" charset="0"/>
                <a:cs typeface="Helvetica" panose="020B0604020202020204" pitchFamily="34" charset="0"/>
              </a:endParaRPr>
            </a:p>
          </p:txBody>
        </p:sp>
        <p:sp>
          <p:nvSpPr>
            <p:cNvPr id="24" name="Isosceles Triangle 23">
              <a:extLst>
                <a:ext uri="{FF2B5EF4-FFF2-40B4-BE49-F238E27FC236}">
                  <a16:creationId xmlns:a16="http://schemas.microsoft.com/office/drawing/2014/main" id="{EA388EEA-81AD-4A40-A4A6-E1D8184990C5}"/>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itle 1">
            <a:extLst>
              <a:ext uri="{FF2B5EF4-FFF2-40B4-BE49-F238E27FC236}">
                <a16:creationId xmlns:a16="http://schemas.microsoft.com/office/drawing/2014/main" id="{E386A5C3-0B16-4D29-AE4A-B855196B3993}"/>
              </a:ext>
            </a:extLst>
          </p:cNvPr>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2616725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172483"/>
        </a:solidFill>
        <a:effectLst/>
      </p:bgPr>
    </p:bg>
    <p:spTree>
      <p:nvGrpSpPr>
        <p:cNvPr id="1" name=""/>
        <p:cNvGrpSpPr/>
        <p:nvPr/>
      </p:nvGrpSpPr>
      <p:grpSpPr>
        <a:xfrm>
          <a:off x="0" y="0"/>
          <a:ext cx="0" cy="0"/>
          <a:chOff x="0" y="0"/>
          <a:chExt cx="0" cy="0"/>
        </a:xfrm>
      </p:grpSpPr>
      <p:sp>
        <p:nvSpPr>
          <p:cNvPr id="7" name="Date Placeholder 2">
            <a:extLst>
              <a:ext uri="{FF2B5EF4-FFF2-40B4-BE49-F238E27FC236}">
                <a16:creationId xmlns:a16="http://schemas.microsoft.com/office/drawing/2014/main" id="{6BD62588-D26B-4E48-A00C-70F628D9DFF3}"/>
              </a:ext>
            </a:extLst>
          </p:cNvPr>
          <p:cNvSpPr>
            <a:spLocks noGrp="1"/>
          </p:cNvSpPr>
          <p:nvPr>
            <p:ph type="dt" sz="half" idx="10"/>
          </p:nvPr>
        </p:nvSpPr>
        <p:spPr>
          <a:xfrm>
            <a:off x="838200" y="6356352"/>
            <a:ext cx="2743200" cy="365125"/>
          </a:xfrm>
        </p:spPr>
        <p:txBody>
          <a:bodyPr/>
          <a:lstStyle>
            <a:lvl1pPr>
              <a:defRPr b="0" i="0">
                <a:solidFill>
                  <a:schemeClr val="bg1"/>
                </a:solidFill>
                <a:latin typeface="Helvetica Light" charset="0"/>
                <a:ea typeface="Helvetica Light" charset="0"/>
                <a:cs typeface="Helvetica Light" charset="0"/>
              </a:defRPr>
            </a:lvl1pPr>
          </a:lstStyle>
          <a:p>
            <a:r>
              <a:rPr lang="en-US" dirty="0">
                <a:solidFill>
                  <a:prstClr val="black">
                    <a:tint val="75000"/>
                  </a:prstClr>
                </a:solidFill>
              </a:rPr>
              <a:t>10/23/2017</a:t>
            </a:r>
          </a:p>
        </p:txBody>
      </p:sp>
      <p:sp>
        <p:nvSpPr>
          <p:cNvPr id="8" name="Footer Placeholder 3">
            <a:extLst>
              <a:ext uri="{FF2B5EF4-FFF2-40B4-BE49-F238E27FC236}">
                <a16:creationId xmlns:a16="http://schemas.microsoft.com/office/drawing/2014/main" id="{E3D4460E-92A5-4B19-92C8-97EEC8CA4882}"/>
              </a:ext>
            </a:extLst>
          </p:cNvPr>
          <p:cNvSpPr>
            <a:spLocks noGrp="1"/>
          </p:cNvSpPr>
          <p:nvPr>
            <p:ph type="ftr" sz="quarter" idx="11"/>
          </p:nvPr>
        </p:nvSpPr>
        <p:spPr>
          <a:xfrm>
            <a:off x="4038601" y="6356352"/>
            <a:ext cx="4114800" cy="365125"/>
          </a:xfrm>
        </p:spPr>
        <p:txBody>
          <a:bodyPr/>
          <a:lstStyle>
            <a:lvl1pPr>
              <a:defRPr b="0" i="0">
                <a:solidFill>
                  <a:schemeClr val="bg1"/>
                </a:solidFill>
                <a:latin typeface="Helvetica Light" charset="0"/>
                <a:ea typeface="Helvetica Light" charset="0"/>
                <a:cs typeface="Helvetica Light" charset="0"/>
              </a:defRPr>
            </a:lvl1pPr>
          </a:lstStyle>
          <a:p>
            <a:endParaRPr lang="en-US" dirty="0">
              <a:solidFill>
                <a:prstClr val="black">
                  <a:tint val="75000"/>
                </a:prstClr>
              </a:solidFill>
            </a:endParaRPr>
          </a:p>
        </p:txBody>
      </p:sp>
      <p:sp>
        <p:nvSpPr>
          <p:cNvPr id="9" name="Slide Number Placeholder 4">
            <a:extLst>
              <a:ext uri="{FF2B5EF4-FFF2-40B4-BE49-F238E27FC236}">
                <a16:creationId xmlns:a16="http://schemas.microsoft.com/office/drawing/2014/main" id="{C10F68D2-631E-41D7-B236-43A1A9DC8747}"/>
              </a:ext>
            </a:extLst>
          </p:cNvPr>
          <p:cNvSpPr>
            <a:spLocks noGrp="1"/>
          </p:cNvSpPr>
          <p:nvPr>
            <p:ph type="sldNum" sz="quarter" idx="12"/>
          </p:nvPr>
        </p:nvSpPr>
        <p:spPr>
          <a:xfrm>
            <a:off x="8610600" y="6356352"/>
            <a:ext cx="2743200" cy="365125"/>
          </a:xfrm>
        </p:spPr>
        <p:txBody>
          <a:bodyPr/>
          <a:lstStyle>
            <a:lvl1pPr>
              <a:defRPr b="0" i="0">
                <a:solidFill>
                  <a:schemeClr val="bg1"/>
                </a:solidFill>
                <a:latin typeface="Helvetica Light" charset="0"/>
                <a:ea typeface="Helvetica Light" charset="0"/>
                <a:cs typeface="Helvetica Light"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a:extLst>
              <a:ext uri="{FF2B5EF4-FFF2-40B4-BE49-F238E27FC236}">
                <a16:creationId xmlns:a16="http://schemas.microsoft.com/office/drawing/2014/main" id="{6655027E-4795-4FE2-BF3D-8C0F9D42FD88}"/>
              </a:ext>
            </a:extLst>
          </p:cNvPr>
          <p:cNvCxnSpPr/>
          <p:nvPr userDrawn="1"/>
        </p:nvCxnSpPr>
        <p:spPr>
          <a:xfrm>
            <a:off x="11022227" y="3064476"/>
            <a:ext cx="1169773" cy="0"/>
          </a:xfrm>
          <a:prstGeom prst="line">
            <a:avLst/>
          </a:prstGeom>
          <a:ln w="44450">
            <a:solidFill>
              <a:srgbClr val="172483"/>
            </a:solidFill>
          </a:ln>
        </p:spPr>
        <p:style>
          <a:lnRef idx="1">
            <a:schemeClr val="accent1"/>
          </a:lnRef>
          <a:fillRef idx="0">
            <a:schemeClr val="accent1"/>
          </a:fillRef>
          <a:effectRef idx="0">
            <a:schemeClr val="accent1"/>
          </a:effectRef>
          <a:fontRef idx="minor">
            <a:schemeClr val="tx1"/>
          </a:fontRef>
        </p:style>
      </p:cxnSp>
      <p:sp>
        <p:nvSpPr>
          <p:cNvPr id="12" name="Right Triangle 11">
            <a:extLst>
              <a:ext uri="{FF2B5EF4-FFF2-40B4-BE49-F238E27FC236}">
                <a16:creationId xmlns:a16="http://schemas.microsoft.com/office/drawing/2014/main" id="{B2A08792-777A-43E6-9516-54AE8D66DF8B}"/>
              </a:ext>
            </a:extLst>
          </p:cNvPr>
          <p:cNvSpPr/>
          <p:nvPr userDrawn="1"/>
        </p:nvSpPr>
        <p:spPr>
          <a:xfrm>
            <a:off x="0" y="2773017"/>
            <a:ext cx="5203373" cy="4084983"/>
          </a:xfrm>
          <a:prstGeom prst="rtTriangle">
            <a:avLst/>
          </a:prstGeom>
          <a:solidFill>
            <a:srgbClr val="3448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E624DDFA-8CD0-4955-B793-74213B62705C}"/>
              </a:ext>
            </a:extLst>
          </p:cNvPr>
          <p:cNvSpPr/>
          <p:nvPr userDrawn="1"/>
        </p:nvSpPr>
        <p:spPr>
          <a:xfrm>
            <a:off x="0" y="3687417"/>
            <a:ext cx="3906078" cy="3170583"/>
          </a:xfrm>
          <a:prstGeom prst="rtTriangle">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384F0E9-0A32-4C3D-B6CF-FC904EA624D3}"/>
              </a:ext>
            </a:extLst>
          </p:cNvPr>
          <p:cNvSpPr/>
          <p:nvPr userDrawn="1"/>
        </p:nvSpPr>
        <p:spPr>
          <a:xfrm rot="10800000">
            <a:off x="6988627" y="0"/>
            <a:ext cx="5203373" cy="4084983"/>
          </a:xfrm>
          <a:prstGeom prst="rtTriangle">
            <a:avLst/>
          </a:prstGeom>
          <a:solidFill>
            <a:srgbClr val="3448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038152A7-7C1B-4E88-B9F2-0E577E6D52EE}"/>
              </a:ext>
            </a:extLst>
          </p:cNvPr>
          <p:cNvSpPr/>
          <p:nvPr userDrawn="1"/>
        </p:nvSpPr>
        <p:spPr>
          <a:xfrm rot="10800000">
            <a:off x="6988627" y="914400"/>
            <a:ext cx="3906078" cy="3170583"/>
          </a:xfrm>
          <a:prstGeom prst="rtTriangle">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1197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4759AD21-E2E9-4B93-801D-DA1481255C06}" type="slidenum">
              <a:rPr lang="en-US"/>
              <a:pPr>
                <a:defRPr/>
              </a:pPr>
              <a:t>‹#›</a:t>
            </a:fld>
            <a:endParaRPr lang="en-US" dirty="0"/>
          </a:p>
        </p:txBody>
      </p:sp>
    </p:spTree>
    <p:extLst>
      <p:ext uri="{BB962C8B-B14F-4D97-AF65-F5344CB8AC3E}">
        <p14:creationId xmlns:p14="http://schemas.microsoft.com/office/powerpoint/2010/main" val="2656971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10" name="Isosceles Triangle 9">
            <a:extLst>
              <a:ext uri="{FF2B5EF4-FFF2-40B4-BE49-F238E27FC236}">
                <a16:creationId xmlns:a16="http://schemas.microsoft.com/office/drawing/2014/main" id="{B01EB4C1-CF0E-44AB-B0DB-F7BE71FBC775}"/>
              </a:ext>
            </a:extLst>
          </p:cNvPr>
          <p:cNvSpPr/>
          <p:nvPr userDrawn="1"/>
        </p:nvSpPr>
        <p:spPr>
          <a:xfrm flipV="1">
            <a:off x="0" y="0"/>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Isosceles Triangle 10">
            <a:extLst>
              <a:ext uri="{FF2B5EF4-FFF2-40B4-BE49-F238E27FC236}">
                <a16:creationId xmlns:a16="http://schemas.microsoft.com/office/drawing/2014/main" id="{CB90481E-B39F-4965-9D2F-A7E6B2AEEFE2}"/>
              </a:ext>
            </a:extLst>
          </p:cNvPr>
          <p:cNvSpPr/>
          <p:nvPr userDrawn="1"/>
        </p:nvSpPr>
        <p:spPr>
          <a:xfrm flipH="1" flipV="1">
            <a:off x="5326601" y="0"/>
            <a:ext cx="6865399"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descr="A picture containing drawing, plate&#10;&#10;Description automatically generated">
            <a:extLst>
              <a:ext uri="{FF2B5EF4-FFF2-40B4-BE49-F238E27FC236}">
                <a16:creationId xmlns:a16="http://schemas.microsoft.com/office/drawing/2014/main" id="{984857FD-9087-43AD-BB63-34A7BBA80009}"/>
              </a:ext>
            </a:extLst>
          </p:cNvPr>
          <p:cNvPicPr>
            <a:picLocks noChangeAspect="1"/>
          </p:cNvPicPr>
          <p:nvPr userDrawn="1"/>
        </p:nvPicPr>
        <p:blipFill>
          <a:blip r:embed="rId2"/>
          <a:stretch>
            <a:fillRect/>
          </a:stretch>
        </p:blipFill>
        <p:spPr>
          <a:xfrm>
            <a:off x="9618256" y="216179"/>
            <a:ext cx="2354247" cy="393141"/>
          </a:xfrm>
          <a:prstGeom prst="rect">
            <a:avLst/>
          </a:prstGeom>
        </p:spPr>
      </p:pic>
      <p:sp>
        <p:nvSpPr>
          <p:cNvPr id="8" name="Isosceles Triangle 7">
            <a:extLst>
              <a:ext uri="{FF2B5EF4-FFF2-40B4-BE49-F238E27FC236}">
                <a16:creationId xmlns:a16="http://schemas.microsoft.com/office/drawing/2014/main" id="{201A6166-A734-4DDA-8D3C-B0F69187BE58}"/>
              </a:ext>
            </a:extLst>
          </p:cNvPr>
          <p:cNvSpPr/>
          <p:nvPr userDrawn="1"/>
        </p:nvSpPr>
        <p:spPr>
          <a:xfrm>
            <a:off x="9525" y="443886"/>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Title 1">
            <a:extLst>
              <a:ext uri="{FF2B5EF4-FFF2-40B4-BE49-F238E27FC236}">
                <a16:creationId xmlns:a16="http://schemas.microsoft.com/office/drawing/2014/main" id="{42D879C6-3AE4-4090-BE92-EAE4C9DFFCC3}"/>
              </a:ext>
            </a:extLst>
          </p:cNvPr>
          <p:cNvSpPr>
            <a:spLocks noGrp="1"/>
          </p:cNvSpPr>
          <p:nvPr>
            <p:ph type="title"/>
          </p:nvPr>
        </p:nvSpPr>
        <p:spPr>
          <a:xfrm>
            <a:off x="219497" y="222719"/>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3777581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2" name="Group 1">
            <a:extLst>
              <a:ext uri="{FF2B5EF4-FFF2-40B4-BE49-F238E27FC236}">
                <a16:creationId xmlns:a16="http://schemas.microsoft.com/office/drawing/2014/main" id="{0E3EE90A-5369-4CC6-8E7E-D41F5DCA98AF}"/>
              </a:ext>
            </a:extLst>
          </p:cNvPr>
          <p:cNvGrpSpPr/>
          <p:nvPr userDrawn="1"/>
        </p:nvGrpSpPr>
        <p:grpSpPr>
          <a:xfrm>
            <a:off x="0" y="-5"/>
            <a:ext cx="12192000" cy="1305021"/>
            <a:chOff x="0" y="-5"/>
            <a:chExt cx="12192000" cy="1305021"/>
          </a:xfrm>
        </p:grpSpPr>
        <p:sp>
          <p:nvSpPr>
            <p:cNvPr id="13" name="Isosceles Triangle 12">
              <a:extLst>
                <a:ext uri="{FF2B5EF4-FFF2-40B4-BE49-F238E27FC236}">
                  <a16:creationId xmlns:a16="http://schemas.microsoft.com/office/drawing/2014/main" id="{50F187E4-8F26-4A00-B1A0-3DC8A96C0386}"/>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D050CF5E-C67E-4482-866E-BA982E227121}"/>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drawing, plate&#10;&#10;Description automatically generated">
              <a:extLst>
                <a:ext uri="{FF2B5EF4-FFF2-40B4-BE49-F238E27FC236}">
                  <a16:creationId xmlns:a16="http://schemas.microsoft.com/office/drawing/2014/main" id="{68CD5CDA-F632-42F1-8962-34EDABC935EC}"/>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17" name="TextBox 16">
              <a:extLst>
                <a:ext uri="{FF2B5EF4-FFF2-40B4-BE49-F238E27FC236}">
                  <a16:creationId xmlns:a16="http://schemas.microsoft.com/office/drawing/2014/main" id="{E0B1CE19-A575-4514-AF1E-C93B4285CD27}"/>
                </a:ext>
              </a:extLst>
            </p:cNvPr>
            <p:cNvSpPr txBox="1"/>
            <p:nvPr userDrawn="1"/>
          </p:nvSpPr>
          <p:spPr>
            <a:xfrm>
              <a:off x="11353800" y="766485"/>
              <a:ext cx="795131" cy="276999"/>
            </a:xfrm>
            <a:prstGeom prst="rect">
              <a:avLst/>
            </a:prstGeom>
            <a:noFill/>
          </p:spPr>
          <p:txBody>
            <a:bodyPr wrap="square" rtlCol="0">
              <a:spAutoFit/>
            </a:bodyPr>
            <a:lstStyle/>
            <a:p>
              <a:r>
                <a:rPr lang="en-US" sz="1200" dirty="0">
                  <a:solidFill>
                    <a:schemeClr val="bg1"/>
                  </a:solidFill>
                  <a:latin typeface="Helvetica" panose="020B0604020202020204" pitchFamily="34" charset="0"/>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lang="en-US" sz="1200" dirty="0">
                <a:solidFill>
                  <a:schemeClr val="bg1"/>
                </a:solidFill>
                <a:latin typeface="Helvetica" panose="020B0604020202020204" pitchFamily="34" charset="0"/>
                <a:cs typeface="Helvetica" panose="020B0604020202020204" pitchFamily="34" charset="0"/>
              </a:endParaRPr>
            </a:p>
          </p:txBody>
        </p:sp>
        <p:sp>
          <p:nvSpPr>
            <p:cNvPr id="18" name="Isosceles Triangle 17">
              <a:extLst>
                <a:ext uri="{FF2B5EF4-FFF2-40B4-BE49-F238E27FC236}">
                  <a16:creationId xmlns:a16="http://schemas.microsoft.com/office/drawing/2014/main" id="{494FEB85-6EF9-46A2-B4C0-0C7D6161D637}"/>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itle 1"/>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13201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A48FD218-E1D6-4E15-9D5A-FFDF33B481C1}"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
        <p:nvSpPr>
          <p:cNvPr id="2" name="Title 1"/>
          <p:cNvSpPr>
            <a:spLocks noGrp="1"/>
          </p:cNvSpPr>
          <p:nvPr>
            <p:ph type="title"/>
          </p:nvPr>
        </p:nvSpPr>
        <p:spPr>
          <a:xfrm>
            <a:off x="963084" y="4406901"/>
            <a:ext cx="8534400" cy="1362075"/>
          </a:xfrm>
        </p:spPr>
        <p:txBody>
          <a:bodyPr anchor="t"/>
          <a:lstStyle>
            <a:lvl1pPr algn="l">
              <a:defRPr sz="32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4"/>
            <a:ext cx="8534400" cy="1500187"/>
          </a:xfrm>
        </p:spPr>
        <p:txBody>
          <a:bodyPr anchor="b"/>
          <a:lstStyle>
            <a:lvl1pPr marL="0" indent="0">
              <a:buNone/>
              <a:defRPr sz="2000">
                <a:solidFill>
                  <a:schemeClr val="tx1"/>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pic>
        <p:nvPicPr>
          <p:cNvPr id="8"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735138"/>
            <a:ext cx="496804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248401"/>
            <a:ext cx="1625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A48FD218-E1D6-4E15-9D5A-FFDF33B481C1}"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pic>
        <p:nvPicPr>
          <p:cNvPr id="9" name="Picture 4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5200" y="1735138"/>
            <a:ext cx="496804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7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C4B57E25-D0A4-49D7-9517-6508C4FFA08B}"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609600" y="1600202"/>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C4B57E25-D0A4-49D7-9517-6508C4FFA08B}"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Tree>
    <p:extLst>
      <p:ext uri="{BB962C8B-B14F-4D97-AF65-F5344CB8AC3E}">
        <p14:creationId xmlns:p14="http://schemas.microsoft.com/office/powerpoint/2010/main" val="249366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 Box 42"/>
          <p:cNvSpPr txBox="1">
            <a:spLocks noChangeArrowheads="1"/>
          </p:cNvSpPr>
          <p:nvPr/>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ADA3C17C-6E76-43BF-95B5-6E4E8F565E67}"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0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0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42"/>
          <p:cNvSpPr txBox="1">
            <a:spLocks noChangeArrowheads="1"/>
          </p:cNvSpPr>
          <p:nvPr userDrawn="1"/>
        </p:nvSpPr>
        <p:spPr bwMode="auto">
          <a:xfrm>
            <a:off x="11379200" y="6477001"/>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ADA3C17C-6E76-43BF-95B5-6E4E8F565E67}"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Tree>
    <p:extLst>
      <p:ext uri="{BB962C8B-B14F-4D97-AF65-F5344CB8AC3E}">
        <p14:creationId xmlns:p14="http://schemas.microsoft.com/office/powerpoint/2010/main" val="366909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42"/>
          <p:cNvSpPr txBox="1">
            <a:spLocks noChangeArrowheads="1"/>
          </p:cNvSpPr>
          <p:nvPr/>
        </p:nvSpPr>
        <p:spPr bwMode="auto">
          <a:xfrm>
            <a:off x="11379200" y="6477002"/>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5591F693-EF3D-4E80-9D58-5BCCA8F877E6}"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4" name="Text Box 42"/>
          <p:cNvSpPr txBox="1">
            <a:spLocks noChangeArrowheads="1"/>
          </p:cNvSpPr>
          <p:nvPr userDrawn="1"/>
        </p:nvSpPr>
        <p:spPr bwMode="auto">
          <a:xfrm>
            <a:off x="11379200" y="6477002"/>
            <a:ext cx="812800" cy="307777"/>
          </a:xfrm>
          <a:prstGeom prst="rect">
            <a:avLst/>
          </a:prstGeom>
          <a:noFill/>
          <a:ln>
            <a:noFill/>
          </a:ln>
        </p:spPr>
        <p:txBody>
          <a:bodyPr>
            <a:spAutoFit/>
          </a:bodyPr>
          <a:lstStyle>
            <a:lvl1pPr eaLnBrk="0" hangingPunct="0">
              <a:defRPr>
                <a:solidFill>
                  <a:schemeClr val="tx1"/>
                </a:solidFill>
                <a:latin typeface="Arial" pitchFamily="34" charset="0"/>
                <a:cs typeface="Tahoma" pitchFamily="34" charset="0"/>
              </a:defRPr>
            </a:lvl1pPr>
            <a:lvl2pPr marL="742950" indent="-285750" eaLnBrk="0" hangingPunct="0">
              <a:defRPr>
                <a:solidFill>
                  <a:schemeClr val="tx1"/>
                </a:solidFill>
                <a:latin typeface="Arial" pitchFamily="34" charset="0"/>
                <a:cs typeface="Tahoma" pitchFamily="34" charset="0"/>
              </a:defRPr>
            </a:lvl2pPr>
            <a:lvl3pPr marL="1143000" indent="-228600" eaLnBrk="0" hangingPunct="0">
              <a:defRPr>
                <a:solidFill>
                  <a:schemeClr val="tx1"/>
                </a:solidFill>
                <a:latin typeface="Arial" pitchFamily="34" charset="0"/>
                <a:cs typeface="Tahoma" pitchFamily="34" charset="0"/>
              </a:defRPr>
            </a:lvl3pPr>
            <a:lvl4pPr marL="1600200" indent="-228600" eaLnBrk="0" hangingPunct="0">
              <a:defRPr>
                <a:solidFill>
                  <a:schemeClr val="tx1"/>
                </a:solidFill>
                <a:latin typeface="Arial" pitchFamily="34" charset="0"/>
                <a:cs typeface="Tahoma" pitchFamily="34" charset="0"/>
              </a:defRPr>
            </a:lvl4pPr>
            <a:lvl5pPr marL="2057400" indent="-228600" eaLnBrk="0" hangingPunct="0">
              <a:defRPr>
                <a:solidFill>
                  <a:schemeClr val="tx1"/>
                </a:solidFill>
                <a:latin typeface="Arial" pitchFamily="34" charset="0"/>
                <a:cs typeface="Tahoma" pitchFamily="34" charset="0"/>
              </a:defRPr>
            </a:lvl5pPr>
            <a:lvl6pPr marL="2514600" indent="-228600" eaLnBrk="0" fontAlgn="base" hangingPunct="0">
              <a:spcBef>
                <a:spcPct val="0"/>
              </a:spcBef>
              <a:spcAft>
                <a:spcPct val="0"/>
              </a:spcAft>
              <a:defRPr>
                <a:solidFill>
                  <a:schemeClr val="tx1"/>
                </a:solidFill>
                <a:latin typeface="Arial" pitchFamily="34" charset="0"/>
                <a:cs typeface="Tahoma" pitchFamily="34" charset="0"/>
              </a:defRPr>
            </a:lvl6pPr>
            <a:lvl7pPr marL="2971800" indent="-228600" eaLnBrk="0" fontAlgn="base" hangingPunct="0">
              <a:spcBef>
                <a:spcPct val="0"/>
              </a:spcBef>
              <a:spcAft>
                <a:spcPct val="0"/>
              </a:spcAft>
              <a:defRPr>
                <a:solidFill>
                  <a:schemeClr val="tx1"/>
                </a:solidFill>
                <a:latin typeface="Arial" pitchFamily="34" charset="0"/>
                <a:cs typeface="Tahoma" pitchFamily="34" charset="0"/>
              </a:defRPr>
            </a:lvl7pPr>
            <a:lvl8pPr marL="3429000" indent="-228600" eaLnBrk="0" fontAlgn="base" hangingPunct="0">
              <a:spcBef>
                <a:spcPct val="0"/>
              </a:spcBef>
              <a:spcAft>
                <a:spcPct val="0"/>
              </a:spcAft>
              <a:defRPr>
                <a:solidFill>
                  <a:schemeClr val="tx1"/>
                </a:solidFill>
                <a:latin typeface="Arial" pitchFamily="34" charset="0"/>
                <a:cs typeface="Tahoma" pitchFamily="34" charset="0"/>
              </a:defRPr>
            </a:lvl8pPr>
            <a:lvl9pPr marL="3886200" indent="-228600" eaLnBrk="0" fontAlgn="base" hangingPunct="0">
              <a:spcBef>
                <a:spcPct val="0"/>
              </a:spcBef>
              <a:spcAft>
                <a:spcPct val="0"/>
              </a:spcAft>
              <a:defRPr>
                <a:solidFill>
                  <a:schemeClr val="tx1"/>
                </a:solidFill>
                <a:latin typeface="Arial" pitchFamily="34" charset="0"/>
                <a:cs typeface="Tahoma" pitchFamily="34" charset="0"/>
              </a:defRPr>
            </a:lvl9pPr>
          </a:lstStyle>
          <a:p>
            <a:pPr eaLnBrk="1" fontAlgn="auto" hangingPunct="1">
              <a:spcBef>
                <a:spcPct val="50000"/>
              </a:spcBef>
              <a:spcAft>
                <a:spcPts val="0"/>
              </a:spcAft>
              <a:defRPr/>
            </a:pPr>
            <a:fld id="{5591F693-EF3D-4E80-9D58-5BCCA8F877E6}" type="slidenum">
              <a:rPr lang="en-US" sz="1400" smtClean="0">
                <a:solidFill>
                  <a:srgbClr val="000000"/>
                </a:solidFill>
              </a:rPr>
              <a:pPr eaLnBrk="1" fontAlgn="auto" hangingPunct="1">
                <a:spcBef>
                  <a:spcPct val="50000"/>
                </a:spcBef>
                <a:spcAft>
                  <a:spcPts val="0"/>
                </a:spcAft>
                <a:defRPr/>
              </a:pPr>
              <a:t>‹#›</a:t>
            </a:fld>
            <a:endParaRPr lang="en-US" sz="1400" dirty="0">
              <a:solidFill>
                <a:srgbClr val="000000"/>
              </a:solidFill>
            </a:endParaRPr>
          </a:p>
        </p:txBody>
      </p:sp>
    </p:spTree>
    <p:extLst>
      <p:ext uri="{BB962C8B-B14F-4D97-AF65-F5344CB8AC3E}">
        <p14:creationId xmlns:p14="http://schemas.microsoft.com/office/powerpoint/2010/main" val="226061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ppendix">
    <p:spTree>
      <p:nvGrpSpPr>
        <p:cNvPr id="1" name=""/>
        <p:cNvGrpSpPr/>
        <p:nvPr/>
      </p:nvGrpSpPr>
      <p:grpSpPr>
        <a:xfrm>
          <a:off x="0" y="0"/>
          <a:ext cx="0" cy="0"/>
          <a:chOff x="0" y="0"/>
          <a:chExt cx="0" cy="0"/>
        </a:xfrm>
      </p:grpSpPr>
      <p:cxnSp>
        <p:nvCxnSpPr>
          <p:cNvPr id="4" name="Straight Connector 3"/>
          <p:cNvCxnSpPr/>
          <p:nvPr/>
        </p:nvCxnSpPr>
        <p:spPr>
          <a:xfrm>
            <a:off x="1574800" y="3429000"/>
            <a:ext cx="9042400" cy="0"/>
          </a:xfrm>
          <a:prstGeom prst="line">
            <a:avLst/>
          </a:prstGeom>
          <a:ln w="76200">
            <a:solidFill>
              <a:srgbClr val="26369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11601" y="3198169"/>
            <a:ext cx="4368800" cy="461665"/>
          </a:xfrm>
          <a:prstGeom prst="rect">
            <a:avLst/>
          </a:prstGeom>
          <a:solidFill>
            <a:schemeClr val="bg1"/>
          </a:solidFill>
        </p:spPr>
        <p:txBody>
          <a:bodyPr wrap="square" rtlCol="0">
            <a:spAutoFit/>
          </a:bodyPr>
          <a:lstStyle/>
          <a:p>
            <a:pPr algn="ctr"/>
            <a:r>
              <a:rPr lang="en-US" sz="2400" b="1" dirty="0">
                <a:latin typeface="Arial" pitchFamily="34" charset="0"/>
                <a:cs typeface="Arial" pitchFamily="34" charset="0"/>
              </a:rPr>
              <a:t>Appendix </a:t>
            </a:r>
          </a:p>
        </p:txBody>
      </p:sp>
    </p:spTree>
    <p:extLst>
      <p:ext uri="{BB962C8B-B14F-4D97-AF65-F5344CB8AC3E}">
        <p14:creationId xmlns:p14="http://schemas.microsoft.com/office/powerpoint/2010/main" val="3084020980"/>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39966893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wmf"/><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wmf"/><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4.wmf"/><Relationship Id="rId5" Type="http://schemas.openxmlformats.org/officeDocument/2006/relationships/slideLayout" Target="../slideLayouts/slideLayout22.xml"/><Relationship Id="rId10"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descr="5%"/>
          <p:cNvSpPr>
            <a:spLocks noChangeArrowheads="1"/>
          </p:cNvSpPr>
          <p:nvPr/>
        </p:nvSpPr>
        <p:spPr bwMode="auto">
          <a:xfrm>
            <a:off x="0" y="-12700"/>
            <a:ext cx="12192000" cy="1004888"/>
          </a:xfrm>
          <a:prstGeom prst="rect">
            <a:avLst/>
          </a:prstGeom>
          <a:solidFill>
            <a:srgbClr val="003366"/>
          </a:solidFill>
          <a:ln>
            <a:noFill/>
          </a:ln>
        </p:spPr>
        <p:txBody>
          <a:bodyPr wrap="none" lIns="91440" tIns="45720" rIns="91440" bIns="45720" anchor="ctr"/>
          <a:lstStyle/>
          <a:p>
            <a:pPr eaLnBrk="0" fontAlgn="base" hangingPunct="0">
              <a:spcBef>
                <a:spcPct val="0"/>
              </a:spcBef>
              <a:spcAft>
                <a:spcPct val="0"/>
              </a:spcAft>
            </a:pPr>
            <a:endParaRPr lang="en-US" sz="2400" dirty="0">
              <a:solidFill>
                <a:srgbClr val="000000"/>
              </a:solidFill>
              <a:cs typeface="Arial" charset="0"/>
            </a:endParaRPr>
          </a:p>
        </p:txBody>
      </p:sp>
      <p:sp>
        <p:nvSpPr>
          <p:cNvPr id="16" name="Text Placeholder 15">
            <a:extLst>
              <a:ext uri="{FF2B5EF4-FFF2-40B4-BE49-F238E27FC236}">
                <a16:creationId xmlns:a16="http://schemas.microsoft.com/office/drawing/2014/main" id="{17EF2B06-0AF9-8F4F-90CC-8CE32242F1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76960" y="6567339"/>
            <a:ext cx="341760" cy="246221"/>
          </a:xfrm>
          <a:prstGeom prst="rect">
            <a:avLst/>
          </a:prstGeom>
          <a:noFill/>
        </p:spPr>
        <p:txBody>
          <a:bodyPr wrap="none" rtlCol="0">
            <a:spAutoFit/>
          </a:bodyPr>
          <a:lstStyle/>
          <a:p>
            <a:fld id="{C7F56E33-6616-43C1-AE23-5BBE060735B5}" type="slidenum">
              <a:rPr lang="en-US" sz="1000" smtClean="0"/>
              <a:t>‹#›</a:t>
            </a:fld>
            <a:endParaRPr lang="en-US" sz="1000" dirty="0"/>
          </a:p>
        </p:txBody>
      </p:sp>
      <p:pic>
        <p:nvPicPr>
          <p:cNvPr id="8" name="Picture 7">
            <a:extLst>
              <a:ext uri="{FF2B5EF4-FFF2-40B4-BE49-F238E27FC236}">
                <a16:creationId xmlns:a16="http://schemas.microsoft.com/office/drawing/2014/main" id="{621E90C0-4989-4A48-AAA2-EA706BA9C131}"/>
              </a:ext>
            </a:extLst>
          </p:cNvPr>
          <p:cNvPicPr/>
          <p:nvPr userDrawn="1"/>
        </p:nvPicPr>
        <p:blipFill>
          <a:blip r:embed="rId3"/>
          <a:stretch>
            <a:fillRect/>
          </a:stretch>
        </p:blipFill>
        <p:spPr>
          <a:xfrm>
            <a:off x="9296400" y="-12700"/>
            <a:ext cx="2895600" cy="1001713"/>
          </a:xfrm>
          <a:prstGeom prst="rect">
            <a:avLst/>
          </a:prstGeom>
        </p:spPr>
      </p:pic>
      <p:sp>
        <p:nvSpPr>
          <p:cNvPr id="9" name="Rectangle 8">
            <a:extLst>
              <a:ext uri="{FF2B5EF4-FFF2-40B4-BE49-F238E27FC236}">
                <a16:creationId xmlns:a16="http://schemas.microsoft.com/office/drawing/2014/main" id="{EB124C4D-0F1A-4DCC-BD62-58C81200683C}"/>
              </a:ext>
            </a:extLst>
          </p:cNvPr>
          <p:cNvSpPr/>
          <p:nvPr userDrawn="1"/>
        </p:nvSpPr>
        <p:spPr bwMode="auto">
          <a:xfrm>
            <a:off x="11049000" y="400056"/>
            <a:ext cx="1022350" cy="2476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39725" marR="0" indent="-339725" algn="ctr" defTabSz="1055688" rtl="0" eaLnBrk="0" fontAlgn="base" latinLnBrk="0" hangingPunct="0">
              <a:lnSpc>
                <a:spcPct val="90000"/>
              </a:lnSpc>
              <a:spcBef>
                <a:spcPct val="50000"/>
              </a:spcBef>
              <a:spcAft>
                <a:spcPct val="0"/>
              </a:spcAft>
              <a:buClr>
                <a:schemeClr val="tx1"/>
              </a:buClr>
              <a:buSzPct val="70000"/>
              <a:buFont typeface="Wingdings" pitchFamily="2" charset="2"/>
              <a:buNone/>
              <a:tabLst/>
            </a:pPr>
            <a:endParaRPr kumimoji="0" lang="en-US" sz="1600" b="1" i="0" u="none" strike="noStrike" cap="none" spc="300" normalizeH="0" baseline="0" dirty="0">
              <a:ln>
                <a:noFill/>
              </a:ln>
              <a:solidFill>
                <a:srgbClr val="323266"/>
              </a:solidFill>
              <a:effectLst/>
              <a:latin typeface="+mn-lt"/>
            </a:endParaRPr>
          </a:p>
        </p:txBody>
      </p:sp>
      <p:sp>
        <p:nvSpPr>
          <p:cNvPr id="10" name="TextBox 9">
            <a:extLst>
              <a:ext uri="{FF2B5EF4-FFF2-40B4-BE49-F238E27FC236}">
                <a16:creationId xmlns:a16="http://schemas.microsoft.com/office/drawing/2014/main" id="{FD9911FA-CB2E-4704-8C2D-183EAE31C5DF}"/>
              </a:ext>
            </a:extLst>
          </p:cNvPr>
          <p:cNvSpPr txBox="1"/>
          <p:nvPr userDrawn="1"/>
        </p:nvSpPr>
        <p:spPr>
          <a:xfrm>
            <a:off x="10974511" y="324107"/>
            <a:ext cx="699230" cy="400110"/>
          </a:xfrm>
          <a:prstGeom prst="rect">
            <a:avLst/>
          </a:prstGeom>
          <a:noFill/>
        </p:spPr>
        <p:txBody>
          <a:bodyPr wrap="none" rtlCol="0">
            <a:spAutoFit/>
          </a:bodyPr>
          <a:lstStyle/>
          <a:p>
            <a:r>
              <a:rPr lang="en-US" sz="2000" spc="0" dirty="0">
                <a:solidFill>
                  <a:srgbClr val="323266"/>
                </a:solidFill>
              </a:rPr>
              <a:t>BAS</a:t>
            </a:r>
            <a:endParaRPr lang="en-US" spc="0" dirty="0">
              <a:solidFill>
                <a:srgbClr val="323266"/>
              </a:solidFill>
            </a:endParaRPr>
          </a:p>
        </p:txBody>
      </p:sp>
      <p:sp>
        <p:nvSpPr>
          <p:cNvPr id="1027" name="Line 4"/>
          <p:cNvSpPr>
            <a:spLocks noChangeShapeType="1"/>
          </p:cNvSpPr>
          <p:nvPr/>
        </p:nvSpPr>
        <p:spPr bwMode="auto">
          <a:xfrm>
            <a:off x="-6347" y="990600"/>
            <a:ext cx="12200468" cy="0"/>
          </a:xfrm>
          <a:prstGeom prst="line">
            <a:avLst/>
          </a:prstGeom>
          <a:noFill/>
          <a:ln w="57150" cmpd="sng">
            <a:solidFill>
              <a:srgbClr val="C00000"/>
            </a:solidFill>
            <a:round/>
            <a:headEnd/>
            <a:tailEnd/>
          </a:ln>
          <a:extLst>
            <a:ext uri="{909E8E84-426E-40dd-AFC4-6F175D3DCCD1}">
              <a14:hiddenFill xmlns="" xmlns:a14="http://schemas.microsoft.com/office/drawing/2010/main">
                <a:noFill/>
              </a14:hiddenFill>
            </a:ext>
          </a:extLst>
        </p:spPr>
        <p:txBody>
          <a:bodyPr lIns="91440" tIns="45720" rIns="91440" bIns="45720"/>
          <a:lstStyle/>
          <a:p>
            <a:pPr fontAlgn="base">
              <a:spcBef>
                <a:spcPct val="0"/>
              </a:spcBef>
              <a:spcAft>
                <a:spcPct val="0"/>
              </a:spcAft>
            </a:pPr>
            <a:endParaRPr lang="en-US" sz="2400" dirty="0">
              <a:solidFill>
                <a:srgbClr val="000000"/>
              </a:solidFill>
              <a:cs typeface="Arial" charset="0"/>
            </a:endParaRPr>
          </a:p>
        </p:txBody>
      </p:sp>
    </p:spTree>
    <p:extLst>
      <p:ext uri="{BB962C8B-B14F-4D97-AF65-F5344CB8AC3E}">
        <p14:creationId xmlns:p14="http://schemas.microsoft.com/office/powerpoint/2010/main" val="3495422259"/>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r"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Black" pitchFamily="34" charset="0"/>
        </a:defRPr>
      </a:lvl2pPr>
      <a:lvl3pPr algn="l" rtl="0" eaLnBrk="1" fontAlgn="base" hangingPunct="1">
        <a:spcBef>
          <a:spcPct val="0"/>
        </a:spcBef>
        <a:spcAft>
          <a:spcPct val="0"/>
        </a:spcAft>
        <a:defRPr sz="2400">
          <a:solidFill>
            <a:schemeClr val="bg1"/>
          </a:solidFill>
          <a:latin typeface="Arial Black" pitchFamily="34" charset="0"/>
        </a:defRPr>
      </a:lvl3pPr>
      <a:lvl4pPr algn="l" rtl="0" eaLnBrk="1" fontAlgn="base" hangingPunct="1">
        <a:spcBef>
          <a:spcPct val="0"/>
        </a:spcBef>
        <a:spcAft>
          <a:spcPct val="0"/>
        </a:spcAft>
        <a:defRPr sz="2400">
          <a:solidFill>
            <a:schemeClr val="bg1"/>
          </a:solidFill>
          <a:latin typeface="Arial Black" pitchFamily="34" charset="0"/>
        </a:defRPr>
      </a:lvl4pPr>
      <a:lvl5pPr algn="l" rtl="0" eaLnBrk="1" fontAlgn="base" hangingPunct="1">
        <a:spcBef>
          <a:spcPct val="0"/>
        </a:spcBef>
        <a:spcAft>
          <a:spcPct val="0"/>
        </a:spcAft>
        <a:defRPr sz="2400">
          <a:solidFill>
            <a:schemeClr val="bg1"/>
          </a:solidFill>
          <a:latin typeface="Arial Black" pitchFamily="34" charset="0"/>
        </a:defRPr>
      </a:lvl5pPr>
      <a:lvl6pPr marL="457200" algn="l" rtl="0" eaLnBrk="1" fontAlgn="base" hangingPunct="1">
        <a:spcBef>
          <a:spcPct val="0"/>
        </a:spcBef>
        <a:spcAft>
          <a:spcPct val="0"/>
        </a:spcAft>
        <a:defRPr sz="2800">
          <a:solidFill>
            <a:schemeClr val="bg1"/>
          </a:solidFill>
          <a:latin typeface="Arial Black" pitchFamily="34" charset="0"/>
        </a:defRPr>
      </a:lvl6pPr>
      <a:lvl7pPr marL="914400" algn="l" rtl="0" eaLnBrk="1" fontAlgn="base" hangingPunct="1">
        <a:spcBef>
          <a:spcPct val="0"/>
        </a:spcBef>
        <a:spcAft>
          <a:spcPct val="0"/>
        </a:spcAft>
        <a:defRPr sz="2800">
          <a:solidFill>
            <a:schemeClr val="bg1"/>
          </a:solidFill>
          <a:latin typeface="Arial Black" pitchFamily="34" charset="0"/>
        </a:defRPr>
      </a:lvl7pPr>
      <a:lvl8pPr marL="1371600" algn="l" rtl="0" eaLnBrk="1" fontAlgn="base" hangingPunct="1">
        <a:spcBef>
          <a:spcPct val="0"/>
        </a:spcBef>
        <a:spcAft>
          <a:spcPct val="0"/>
        </a:spcAft>
        <a:defRPr sz="2800">
          <a:solidFill>
            <a:schemeClr val="bg1"/>
          </a:solidFill>
          <a:latin typeface="Arial Black" pitchFamily="34" charset="0"/>
        </a:defRPr>
      </a:lvl8pPr>
      <a:lvl9pPr marL="1828800" algn="l" rtl="0" eaLnBrk="1" fontAlgn="base" hangingPunct="1">
        <a:spcBef>
          <a:spcPct val="0"/>
        </a:spcBef>
        <a:spcAft>
          <a:spcPct val="0"/>
        </a:spcAft>
        <a:defRPr sz="2800">
          <a:solidFill>
            <a:schemeClr val="bg1"/>
          </a:solidFill>
          <a:latin typeface="Arial Black" pitchFamily="34" charset="0"/>
        </a:defRPr>
      </a:lvl9pPr>
    </p:titleStyle>
    <p:bodyStyle>
      <a:lvl1pPr marL="342900" indent="-342900" algn="l" rtl="0" eaLnBrk="1" fontAlgn="base" hangingPunct="1">
        <a:spcBef>
          <a:spcPct val="35000"/>
        </a:spcBef>
        <a:spcAft>
          <a:spcPct val="0"/>
        </a:spcAft>
        <a:buClr>
          <a:srgbClr val="595959"/>
        </a:buClr>
        <a:buSzPct val="90000"/>
        <a:buFont typeface="Arial" panose="020B0604020202020204" pitchFamily="34" charset="0"/>
        <a:buChar char="•"/>
        <a:defRPr sz="2800" b="1">
          <a:solidFill>
            <a:srgbClr val="595959"/>
          </a:solidFill>
          <a:latin typeface="+mn-lt"/>
          <a:ea typeface="+mn-ea"/>
          <a:cs typeface="+mn-cs"/>
        </a:defRPr>
      </a:lvl1pPr>
      <a:lvl2pPr marL="742950" indent="-285750" algn="l" rtl="0" eaLnBrk="1" fontAlgn="base" hangingPunct="1">
        <a:spcBef>
          <a:spcPct val="10000"/>
        </a:spcBef>
        <a:spcAft>
          <a:spcPct val="0"/>
        </a:spcAft>
        <a:buClr>
          <a:srgbClr val="595959"/>
        </a:buClr>
        <a:buFont typeface="Arial" panose="020B0604020202020204" pitchFamily="34" charset="0"/>
        <a:buChar char="•"/>
        <a:defRPr sz="2400">
          <a:solidFill>
            <a:srgbClr val="595959"/>
          </a:solidFill>
          <a:latin typeface="+mn-lt"/>
        </a:defRPr>
      </a:lvl2pPr>
      <a:lvl3pPr marL="1085850" indent="-228600" algn="l" rtl="0" eaLnBrk="1" fontAlgn="base" hangingPunct="1">
        <a:spcBef>
          <a:spcPct val="10000"/>
        </a:spcBef>
        <a:spcAft>
          <a:spcPct val="0"/>
        </a:spcAft>
        <a:buClr>
          <a:srgbClr val="595959"/>
        </a:buClr>
        <a:buFont typeface="Arial" panose="020B0604020202020204" pitchFamily="34" charset="0"/>
        <a:buChar char="•"/>
        <a:defRPr sz="2000">
          <a:solidFill>
            <a:srgbClr val="595959"/>
          </a:solidFill>
          <a:latin typeface="+mn-lt"/>
        </a:defRPr>
      </a:lvl3pPr>
      <a:lvl4pPr marL="1485900" indent="-228600" algn="l" rtl="0" eaLnBrk="1" fontAlgn="base" hangingPunct="1">
        <a:spcBef>
          <a:spcPct val="10000"/>
        </a:spcBef>
        <a:spcAft>
          <a:spcPct val="0"/>
        </a:spcAft>
        <a:buClr>
          <a:srgbClr val="595959"/>
        </a:buClr>
        <a:buFont typeface="Arial" panose="020B0604020202020204" pitchFamily="34" charset="0"/>
        <a:buChar char="•"/>
        <a:defRPr>
          <a:solidFill>
            <a:srgbClr val="595959"/>
          </a:solidFill>
          <a:latin typeface="+mn-lt"/>
        </a:defRPr>
      </a:lvl4pPr>
      <a:lvl5pPr marL="1943100" indent="-285750" algn="l" rtl="0" eaLnBrk="1" fontAlgn="base" hangingPunct="1">
        <a:spcBef>
          <a:spcPct val="10000"/>
        </a:spcBef>
        <a:spcAft>
          <a:spcPct val="0"/>
        </a:spcAft>
        <a:buClr>
          <a:srgbClr val="595959"/>
        </a:buClr>
        <a:buFont typeface="Arial" panose="020B0604020202020204" pitchFamily="34" charset="0"/>
        <a:buChar char="•"/>
        <a:defRPr sz="1600">
          <a:solidFill>
            <a:srgbClr val="595959"/>
          </a:solidFill>
          <a:latin typeface="+mn-lt"/>
        </a:defRPr>
      </a:lvl5pPr>
      <a:lvl6pPr marL="2400300" indent="-285750" algn="l" rtl="0" eaLnBrk="1" fontAlgn="base" hangingPunct="1">
        <a:spcBef>
          <a:spcPct val="10000"/>
        </a:spcBef>
        <a:spcAft>
          <a:spcPct val="0"/>
        </a:spcAft>
        <a:buClr>
          <a:srgbClr val="0040C0"/>
        </a:buClr>
        <a:buFont typeface="Wingdings" pitchFamily="2" charset="2"/>
        <a:buChar char="v"/>
        <a:defRPr sz="2000" b="1">
          <a:solidFill>
            <a:schemeClr val="tx1"/>
          </a:solidFill>
          <a:latin typeface="+mn-lt"/>
        </a:defRPr>
      </a:lvl6pPr>
      <a:lvl7pPr marL="2857500" indent="-285750" algn="l" rtl="0" eaLnBrk="1" fontAlgn="base" hangingPunct="1">
        <a:spcBef>
          <a:spcPct val="10000"/>
        </a:spcBef>
        <a:spcAft>
          <a:spcPct val="0"/>
        </a:spcAft>
        <a:buClr>
          <a:srgbClr val="0040C0"/>
        </a:buClr>
        <a:buFont typeface="Wingdings" pitchFamily="2" charset="2"/>
        <a:buChar char="v"/>
        <a:defRPr sz="2000" b="1">
          <a:solidFill>
            <a:schemeClr val="tx1"/>
          </a:solidFill>
          <a:latin typeface="+mn-lt"/>
        </a:defRPr>
      </a:lvl7pPr>
      <a:lvl8pPr marL="3314700" indent="-285750" algn="l" rtl="0" eaLnBrk="1" fontAlgn="base" hangingPunct="1">
        <a:spcBef>
          <a:spcPct val="10000"/>
        </a:spcBef>
        <a:spcAft>
          <a:spcPct val="0"/>
        </a:spcAft>
        <a:buClr>
          <a:srgbClr val="0040C0"/>
        </a:buClr>
        <a:buFont typeface="Wingdings" pitchFamily="2" charset="2"/>
        <a:buChar char="v"/>
        <a:defRPr sz="2000" b="1">
          <a:solidFill>
            <a:schemeClr val="tx1"/>
          </a:solidFill>
          <a:latin typeface="+mn-lt"/>
        </a:defRPr>
      </a:lvl8pPr>
      <a:lvl9pPr marL="3771900" indent="-285750" algn="l" rtl="0" eaLnBrk="1" fontAlgn="base" hangingPunct="1">
        <a:spcBef>
          <a:spcPct val="10000"/>
        </a:spcBef>
        <a:spcAft>
          <a:spcPct val="0"/>
        </a:spcAft>
        <a:buClr>
          <a:srgbClr val="0040C0"/>
        </a:buClr>
        <a:buFont typeface="Wingdings" pitchFamily="2" charset="2"/>
        <a:buChar char="v"/>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21" name="Picture 6" descr="PSIT PowerPoint Bar_v2.png"/>
          <p:cNvPicPr>
            <a:picLocks noChangeAspect="1"/>
          </p:cNvPicPr>
          <p:nvPr userDrawn="1"/>
        </p:nvPicPr>
        <p:blipFill>
          <a:blip r:embed="rId10"/>
          <a:srcRect/>
          <a:stretch>
            <a:fillRect/>
          </a:stretch>
        </p:blipFill>
        <p:spPr bwMode="auto">
          <a:xfrm>
            <a:off x="0" y="2"/>
            <a:ext cx="12192000" cy="804863"/>
          </a:xfrm>
          <a:prstGeom prst="rect">
            <a:avLst/>
          </a:prstGeom>
          <a:noFill/>
          <a:ln w="9525">
            <a:noFill/>
            <a:miter lim="800000"/>
            <a:headEnd/>
            <a:tailEnd/>
          </a:ln>
        </p:spPr>
      </p:pic>
      <p:sp>
        <p:nvSpPr>
          <p:cNvPr id="9219" name="Title Placeholder 1"/>
          <p:cNvSpPr>
            <a:spLocks noGrp="1"/>
          </p:cNvSpPr>
          <p:nvPr>
            <p:ph type="title"/>
          </p:nvPr>
        </p:nvSpPr>
        <p:spPr bwMode="auto">
          <a:xfrm>
            <a:off x="3657600" y="76200"/>
            <a:ext cx="85344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9220" name="Text Placeholder 2"/>
          <p:cNvSpPr>
            <a:spLocks noGrp="1"/>
          </p:cNvSpPr>
          <p:nvPr>
            <p:ph type="body" idx="1"/>
          </p:nvPr>
        </p:nvSpPr>
        <p:spPr bwMode="auto">
          <a:xfrm>
            <a:off x="609600" y="914401"/>
            <a:ext cx="10972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7" descr="USPS_IT_white.wmf"/>
          <p:cNvPicPr>
            <a:picLocks noChangeAspect="1" noChangeArrowheads="1"/>
          </p:cNvPicPr>
          <p:nvPr userDrawn="1"/>
        </p:nvPicPr>
        <p:blipFill rotWithShape="1">
          <a:blip r:embed="rId11"/>
          <a:srcRect b="45710"/>
          <a:stretch/>
        </p:blipFill>
        <p:spPr bwMode="auto">
          <a:xfrm>
            <a:off x="304800" y="225714"/>
            <a:ext cx="2844800" cy="307686"/>
          </a:xfrm>
          <a:prstGeom prst="rect">
            <a:avLst/>
          </a:prstGeom>
          <a:noFill/>
          <a:ln w="9525">
            <a:noFill/>
            <a:miter lim="800000"/>
            <a:headEnd/>
            <a:tailEnd/>
          </a:ln>
        </p:spPr>
      </p:pic>
    </p:spTree>
    <p:extLst>
      <p:ext uri="{BB962C8B-B14F-4D97-AF65-F5344CB8AC3E}">
        <p14:creationId xmlns:p14="http://schemas.microsoft.com/office/powerpoint/2010/main" val="113618519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transition>
    <p:fade/>
  </p:transition>
  <p:hf sldNum="0" hdr="0" ftr="0" dt="0"/>
  <p:txStyles>
    <p:titleStyle>
      <a:lvl1pPr algn="r" rtl="0" eaLnBrk="1" fontAlgn="base" hangingPunct="1">
        <a:spcBef>
          <a:spcPct val="0"/>
        </a:spcBef>
        <a:spcAft>
          <a:spcPct val="0"/>
        </a:spcAft>
        <a:defRPr sz="24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b="1">
          <a:solidFill>
            <a:schemeClr val="bg1"/>
          </a:solidFill>
          <a:latin typeface="Arial" pitchFamily="34" charset="0"/>
          <a:cs typeface="Arial" pitchFamily="34" charset="0"/>
        </a:defRPr>
      </a:lvl2pPr>
      <a:lvl3pPr algn="l" rtl="0" eaLnBrk="1" fontAlgn="base" hangingPunct="1">
        <a:spcBef>
          <a:spcPct val="0"/>
        </a:spcBef>
        <a:spcAft>
          <a:spcPct val="0"/>
        </a:spcAft>
        <a:defRPr sz="2400" b="1">
          <a:solidFill>
            <a:schemeClr val="bg1"/>
          </a:solidFill>
          <a:latin typeface="Arial" pitchFamily="34" charset="0"/>
          <a:cs typeface="Arial" pitchFamily="34" charset="0"/>
        </a:defRPr>
      </a:lvl3pPr>
      <a:lvl4pPr algn="l" rtl="0" eaLnBrk="1" fontAlgn="base" hangingPunct="1">
        <a:spcBef>
          <a:spcPct val="0"/>
        </a:spcBef>
        <a:spcAft>
          <a:spcPct val="0"/>
        </a:spcAft>
        <a:defRPr sz="2400" b="1">
          <a:solidFill>
            <a:schemeClr val="bg1"/>
          </a:solidFill>
          <a:latin typeface="Arial" pitchFamily="34" charset="0"/>
          <a:cs typeface="Arial" pitchFamily="34" charset="0"/>
        </a:defRPr>
      </a:lvl4pPr>
      <a:lvl5pPr algn="l" rtl="0" eaLnBrk="1" fontAlgn="base" hangingPunct="1">
        <a:spcBef>
          <a:spcPct val="0"/>
        </a:spcBef>
        <a:spcAft>
          <a:spcPct val="0"/>
        </a:spcAft>
        <a:defRPr sz="2400" b="1">
          <a:solidFill>
            <a:schemeClr val="bg1"/>
          </a:solidFill>
          <a:latin typeface="Arial" pitchFamily="34" charset="0"/>
          <a:cs typeface="Arial" pitchFamily="34" charset="0"/>
        </a:defRPr>
      </a:lvl5pPr>
      <a:lvl6pPr marL="457196" algn="l" rtl="0" eaLnBrk="1" fontAlgn="base" hangingPunct="1">
        <a:spcBef>
          <a:spcPct val="0"/>
        </a:spcBef>
        <a:spcAft>
          <a:spcPct val="0"/>
        </a:spcAft>
        <a:defRPr sz="2800" b="1">
          <a:solidFill>
            <a:schemeClr val="bg1"/>
          </a:solidFill>
          <a:latin typeface="Arial" pitchFamily="34" charset="0"/>
          <a:cs typeface="Arial" pitchFamily="34" charset="0"/>
        </a:defRPr>
      </a:lvl6pPr>
      <a:lvl7pPr marL="914391" algn="l" rtl="0" eaLnBrk="1" fontAlgn="base" hangingPunct="1">
        <a:spcBef>
          <a:spcPct val="0"/>
        </a:spcBef>
        <a:spcAft>
          <a:spcPct val="0"/>
        </a:spcAft>
        <a:defRPr sz="2800" b="1">
          <a:solidFill>
            <a:schemeClr val="bg1"/>
          </a:solidFill>
          <a:latin typeface="Arial" pitchFamily="34" charset="0"/>
          <a:cs typeface="Arial" pitchFamily="34" charset="0"/>
        </a:defRPr>
      </a:lvl7pPr>
      <a:lvl8pPr marL="1371587" algn="l" rtl="0" eaLnBrk="1" fontAlgn="base" hangingPunct="1">
        <a:spcBef>
          <a:spcPct val="0"/>
        </a:spcBef>
        <a:spcAft>
          <a:spcPct val="0"/>
        </a:spcAft>
        <a:defRPr sz="2800" b="1">
          <a:solidFill>
            <a:schemeClr val="bg1"/>
          </a:solidFill>
          <a:latin typeface="Arial" pitchFamily="34" charset="0"/>
          <a:cs typeface="Arial" pitchFamily="34" charset="0"/>
        </a:defRPr>
      </a:lvl8pPr>
      <a:lvl9pPr marL="1828783" algn="l" rtl="0" eaLnBrk="1" fontAlgn="base" hangingPunct="1">
        <a:spcBef>
          <a:spcPct val="0"/>
        </a:spcBef>
        <a:spcAft>
          <a:spcPct val="0"/>
        </a:spcAft>
        <a:defRPr sz="2800" b="1">
          <a:solidFill>
            <a:schemeClr val="bg1"/>
          </a:solidFill>
          <a:latin typeface="Arial" pitchFamily="34" charset="0"/>
          <a:cs typeface="Arial" pitchFamily="34" charset="0"/>
        </a:defRPr>
      </a:lvl9pPr>
    </p:titleStyle>
    <p:bodyStyle>
      <a:lvl1pPr marL="342897" indent="-342897" algn="l" rtl="0" eaLnBrk="1" fontAlgn="base" hangingPunct="1">
        <a:spcBef>
          <a:spcPts val="1800"/>
        </a:spcBef>
        <a:spcAft>
          <a:spcPct val="0"/>
        </a:spcAft>
        <a:buFont typeface="Arial" charset="0"/>
        <a:buChar char="•"/>
        <a:defRPr sz="2000" b="1" kern="1200">
          <a:solidFill>
            <a:schemeClr val="tx1"/>
          </a:solidFill>
          <a:latin typeface="Arial" pitchFamily="34" charset="0"/>
          <a:ea typeface="+mn-ea"/>
          <a:cs typeface="Arial" pitchFamily="34" charset="0"/>
        </a:defRPr>
      </a:lvl1pPr>
      <a:lvl2pPr marL="742943" indent="-285747" algn="l" rtl="0" eaLnBrk="1" fontAlgn="base" hangingPunct="1">
        <a:spcBef>
          <a:spcPts val="600"/>
        </a:spcBef>
        <a:spcAft>
          <a:spcPct val="0"/>
        </a:spcAft>
        <a:buFont typeface="Arial" charset="0"/>
        <a:buChar char="–"/>
        <a:defRPr b="1" kern="1200">
          <a:solidFill>
            <a:schemeClr val="tx1"/>
          </a:solidFill>
          <a:latin typeface="Arial" pitchFamily="34" charset="0"/>
          <a:ea typeface="+mn-ea"/>
          <a:cs typeface="Arial" pitchFamily="34" charset="0"/>
        </a:defRPr>
      </a:lvl2pPr>
      <a:lvl3pPr marL="1142989" indent="-228598" algn="l" rtl="0" eaLnBrk="1" fontAlgn="base" hangingPunct="1">
        <a:spcBef>
          <a:spcPct val="20000"/>
        </a:spcBef>
        <a:spcAft>
          <a:spcPct val="0"/>
        </a:spcAft>
        <a:buFont typeface="Arial" charset="0"/>
        <a:buChar char="•"/>
        <a:defRPr sz="1600" b="1" kern="1200">
          <a:solidFill>
            <a:schemeClr val="tx1"/>
          </a:solidFill>
          <a:latin typeface="Arial" pitchFamily="34" charset="0"/>
          <a:ea typeface="+mn-ea"/>
          <a:cs typeface="Arial" pitchFamily="34" charset="0"/>
        </a:defRPr>
      </a:lvl3pPr>
      <a:lvl4pPr marL="1600185" indent="-228598"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7380" indent="-228598"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57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2"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21" name="Picture 6" descr="PSIT PowerPoint Bar_v2.png"/>
          <p:cNvPicPr>
            <a:picLocks noChangeAspect="1"/>
          </p:cNvPicPr>
          <p:nvPr userDrawn="1"/>
        </p:nvPicPr>
        <p:blipFill>
          <a:blip r:embed="rId10"/>
          <a:srcRect/>
          <a:stretch>
            <a:fillRect/>
          </a:stretch>
        </p:blipFill>
        <p:spPr bwMode="auto">
          <a:xfrm>
            <a:off x="0" y="1"/>
            <a:ext cx="12192000" cy="804863"/>
          </a:xfrm>
          <a:prstGeom prst="rect">
            <a:avLst/>
          </a:prstGeom>
          <a:noFill/>
          <a:ln w="9525">
            <a:noFill/>
            <a:miter lim="800000"/>
            <a:headEnd/>
            <a:tailEnd/>
          </a:ln>
        </p:spPr>
      </p:pic>
      <p:sp>
        <p:nvSpPr>
          <p:cNvPr id="9219" name="Title Placeholder 1"/>
          <p:cNvSpPr>
            <a:spLocks noGrp="1"/>
          </p:cNvSpPr>
          <p:nvPr>
            <p:ph type="title"/>
          </p:nvPr>
        </p:nvSpPr>
        <p:spPr bwMode="auto">
          <a:xfrm>
            <a:off x="3657600" y="76200"/>
            <a:ext cx="85344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9220" name="Text Placeholder 2"/>
          <p:cNvSpPr>
            <a:spLocks noGrp="1"/>
          </p:cNvSpPr>
          <p:nvPr>
            <p:ph type="body" idx="1"/>
          </p:nvPr>
        </p:nvSpPr>
        <p:spPr bwMode="auto">
          <a:xfrm>
            <a:off x="609600" y="914401"/>
            <a:ext cx="10972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7" descr="USPS_IT_white.wmf"/>
          <p:cNvPicPr>
            <a:picLocks noChangeAspect="1" noChangeArrowheads="1"/>
          </p:cNvPicPr>
          <p:nvPr userDrawn="1"/>
        </p:nvPicPr>
        <p:blipFill rotWithShape="1">
          <a:blip r:embed="rId11"/>
          <a:srcRect b="45710"/>
          <a:stretch/>
        </p:blipFill>
        <p:spPr bwMode="auto">
          <a:xfrm>
            <a:off x="304800" y="225714"/>
            <a:ext cx="2844800" cy="307686"/>
          </a:xfrm>
          <a:prstGeom prst="rect">
            <a:avLst/>
          </a:prstGeom>
          <a:noFill/>
          <a:ln w="9525">
            <a:noFill/>
            <a:miter lim="800000"/>
            <a:headEnd/>
            <a:tailEnd/>
          </a:ln>
        </p:spPr>
      </p:pic>
    </p:spTree>
    <p:extLst>
      <p:ext uri="{BB962C8B-B14F-4D97-AF65-F5344CB8AC3E}">
        <p14:creationId xmlns:p14="http://schemas.microsoft.com/office/powerpoint/2010/main" val="142230145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Lst>
  <p:transition>
    <p:fade/>
  </p:transition>
  <p:hf sldNum="0" hdr="0" ftr="0" dt="0"/>
  <p:txStyles>
    <p:titleStyle>
      <a:lvl1pPr algn="r" rtl="0" eaLnBrk="1" fontAlgn="base" hangingPunct="1">
        <a:spcBef>
          <a:spcPct val="0"/>
        </a:spcBef>
        <a:spcAft>
          <a:spcPct val="0"/>
        </a:spcAft>
        <a:defRPr sz="24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b="1">
          <a:solidFill>
            <a:schemeClr val="bg1"/>
          </a:solidFill>
          <a:latin typeface="Arial" pitchFamily="34" charset="0"/>
          <a:cs typeface="Arial" pitchFamily="34" charset="0"/>
        </a:defRPr>
      </a:lvl2pPr>
      <a:lvl3pPr algn="l" rtl="0" eaLnBrk="1" fontAlgn="base" hangingPunct="1">
        <a:spcBef>
          <a:spcPct val="0"/>
        </a:spcBef>
        <a:spcAft>
          <a:spcPct val="0"/>
        </a:spcAft>
        <a:defRPr sz="2400" b="1">
          <a:solidFill>
            <a:schemeClr val="bg1"/>
          </a:solidFill>
          <a:latin typeface="Arial" pitchFamily="34" charset="0"/>
          <a:cs typeface="Arial" pitchFamily="34" charset="0"/>
        </a:defRPr>
      </a:lvl3pPr>
      <a:lvl4pPr algn="l" rtl="0" eaLnBrk="1" fontAlgn="base" hangingPunct="1">
        <a:spcBef>
          <a:spcPct val="0"/>
        </a:spcBef>
        <a:spcAft>
          <a:spcPct val="0"/>
        </a:spcAft>
        <a:defRPr sz="2400" b="1">
          <a:solidFill>
            <a:schemeClr val="bg1"/>
          </a:solidFill>
          <a:latin typeface="Arial" pitchFamily="34" charset="0"/>
          <a:cs typeface="Arial" pitchFamily="34" charset="0"/>
        </a:defRPr>
      </a:lvl4pPr>
      <a:lvl5pPr algn="l" rtl="0" eaLnBrk="1" fontAlgn="base" hangingPunct="1">
        <a:spcBef>
          <a:spcPct val="0"/>
        </a:spcBef>
        <a:spcAft>
          <a:spcPct val="0"/>
        </a:spcAft>
        <a:defRPr sz="2400" b="1">
          <a:solidFill>
            <a:schemeClr val="bg1"/>
          </a:solidFill>
          <a:latin typeface="Arial" pitchFamily="34" charset="0"/>
          <a:cs typeface="Arial" pitchFamily="34" charset="0"/>
        </a:defRPr>
      </a:lvl5pPr>
      <a:lvl6pPr marL="457196" algn="l" rtl="0" eaLnBrk="1" fontAlgn="base" hangingPunct="1">
        <a:spcBef>
          <a:spcPct val="0"/>
        </a:spcBef>
        <a:spcAft>
          <a:spcPct val="0"/>
        </a:spcAft>
        <a:defRPr sz="2800" b="1">
          <a:solidFill>
            <a:schemeClr val="bg1"/>
          </a:solidFill>
          <a:latin typeface="Arial" pitchFamily="34" charset="0"/>
          <a:cs typeface="Arial" pitchFamily="34" charset="0"/>
        </a:defRPr>
      </a:lvl6pPr>
      <a:lvl7pPr marL="914391" algn="l" rtl="0" eaLnBrk="1" fontAlgn="base" hangingPunct="1">
        <a:spcBef>
          <a:spcPct val="0"/>
        </a:spcBef>
        <a:spcAft>
          <a:spcPct val="0"/>
        </a:spcAft>
        <a:defRPr sz="2800" b="1">
          <a:solidFill>
            <a:schemeClr val="bg1"/>
          </a:solidFill>
          <a:latin typeface="Arial" pitchFamily="34" charset="0"/>
          <a:cs typeface="Arial" pitchFamily="34" charset="0"/>
        </a:defRPr>
      </a:lvl7pPr>
      <a:lvl8pPr marL="1371587" algn="l" rtl="0" eaLnBrk="1" fontAlgn="base" hangingPunct="1">
        <a:spcBef>
          <a:spcPct val="0"/>
        </a:spcBef>
        <a:spcAft>
          <a:spcPct val="0"/>
        </a:spcAft>
        <a:defRPr sz="2800" b="1">
          <a:solidFill>
            <a:schemeClr val="bg1"/>
          </a:solidFill>
          <a:latin typeface="Arial" pitchFamily="34" charset="0"/>
          <a:cs typeface="Arial" pitchFamily="34" charset="0"/>
        </a:defRPr>
      </a:lvl8pPr>
      <a:lvl9pPr marL="1828783" algn="l" rtl="0" eaLnBrk="1" fontAlgn="base" hangingPunct="1">
        <a:spcBef>
          <a:spcPct val="0"/>
        </a:spcBef>
        <a:spcAft>
          <a:spcPct val="0"/>
        </a:spcAft>
        <a:defRPr sz="2800" b="1">
          <a:solidFill>
            <a:schemeClr val="bg1"/>
          </a:solidFill>
          <a:latin typeface="Arial" pitchFamily="34" charset="0"/>
          <a:cs typeface="Arial" pitchFamily="34" charset="0"/>
        </a:defRPr>
      </a:lvl9pPr>
    </p:titleStyle>
    <p:bodyStyle>
      <a:lvl1pPr marL="342897" indent="-342897" algn="l" rtl="0" eaLnBrk="1" fontAlgn="base" hangingPunct="1">
        <a:spcBef>
          <a:spcPts val="1800"/>
        </a:spcBef>
        <a:spcAft>
          <a:spcPct val="0"/>
        </a:spcAft>
        <a:buFont typeface="Arial" charset="0"/>
        <a:buChar char="•"/>
        <a:defRPr sz="2000" b="1" kern="1200">
          <a:solidFill>
            <a:schemeClr val="tx1"/>
          </a:solidFill>
          <a:latin typeface="Arial" pitchFamily="34" charset="0"/>
          <a:ea typeface="+mn-ea"/>
          <a:cs typeface="Arial" pitchFamily="34" charset="0"/>
        </a:defRPr>
      </a:lvl1pPr>
      <a:lvl2pPr marL="742943" indent="-285747" algn="l" rtl="0" eaLnBrk="1" fontAlgn="base" hangingPunct="1">
        <a:spcBef>
          <a:spcPts val="600"/>
        </a:spcBef>
        <a:spcAft>
          <a:spcPct val="0"/>
        </a:spcAft>
        <a:buFont typeface="Arial" charset="0"/>
        <a:buChar char="–"/>
        <a:defRPr b="1" kern="1200">
          <a:solidFill>
            <a:schemeClr val="tx1"/>
          </a:solidFill>
          <a:latin typeface="Arial" pitchFamily="34" charset="0"/>
          <a:ea typeface="+mn-ea"/>
          <a:cs typeface="Arial" pitchFamily="34" charset="0"/>
        </a:defRPr>
      </a:lvl2pPr>
      <a:lvl3pPr marL="1142989" indent="-228598" algn="l" rtl="0" eaLnBrk="1" fontAlgn="base" hangingPunct="1">
        <a:spcBef>
          <a:spcPct val="20000"/>
        </a:spcBef>
        <a:spcAft>
          <a:spcPct val="0"/>
        </a:spcAft>
        <a:buFont typeface="Arial" charset="0"/>
        <a:buChar char="•"/>
        <a:defRPr sz="1600" b="1" kern="1200">
          <a:solidFill>
            <a:schemeClr val="tx1"/>
          </a:solidFill>
          <a:latin typeface="Arial" pitchFamily="34" charset="0"/>
          <a:ea typeface="+mn-ea"/>
          <a:cs typeface="Arial" pitchFamily="34" charset="0"/>
        </a:defRPr>
      </a:lvl3pPr>
      <a:lvl4pPr marL="1600185" indent="-228598"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7380" indent="-228598"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57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2"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21" name="Picture 6" descr="PSIT PowerPoint Bar_v2.png"/>
          <p:cNvPicPr>
            <a:picLocks noChangeAspect="1"/>
          </p:cNvPicPr>
          <p:nvPr userDrawn="1"/>
        </p:nvPicPr>
        <p:blipFill>
          <a:blip r:embed="rId10"/>
          <a:srcRect/>
          <a:stretch>
            <a:fillRect/>
          </a:stretch>
        </p:blipFill>
        <p:spPr bwMode="auto">
          <a:xfrm>
            <a:off x="0" y="2"/>
            <a:ext cx="12192000" cy="804863"/>
          </a:xfrm>
          <a:prstGeom prst="rect">
            <a:avLst/>
          </a:prstGeom>
          <a:noFill/>
          <a:ln w="9525">
            <a:noFill/>
            <a:miter lim="800000"/>
            <a:headEnd/>
            <a:tailEnd/>
          </a:ln>
        </p:spPr>
      </p:pic>
      <p:sp>
        <p:nvSpPr>
          <p:cNvPr id="9219" name="Title Placeholder 1"/>
          <p:cNvSpPr>
            <a:spLocks noGrp="1"/>
          </p:cNvSpPr>
          <p:nvPr>
            <p:ph type="title"/>
          </p:nvPr>
        </p:nvSpPr>
        <p:spPr bwMode="auto">
          <a:xfrm>
            <a:off x="3657600" y="76200"/>
            <a:ext cx="85344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9220" name="Text Placeholder 2"/>
          <p:cNvSpPr>
            <a:spLocks noGrp="1"/>
          </p:cNvSpPr>
          <p:nvPr>
            <p:ph type="body" idx="1"/>
          </p:nvPr>
        </p:nvSpPr>
        <p:spPr bwMode="auto">
          <a:xfrm>
            <a:off x="609600" y="914401"/>
            <a:ext cx="10972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7" descr="USPS_IT_white.wmf"/>
          <p:cNvPicPr>
            <a:picLocks noChangeAspect="1" noChangeArrowheads="1"/>
          </p:cNvPicPr>
          <p:nvPr userDrawn="1"/>
        </p:nvPicPr>
        <p:blipFill rotWithShape="1">
          <a:blip r:embed="rId11"/>
          <a:srcRect b="45710"/>
          <a:stretch/>
        </p:blipFill>
        <p:spPr bwMode="auto">
          <a:xfrm>
            <a:off x="304800" y="225714"/>
            <a:ext cx="2844800" cy="307686"/>
          </a:xfrm>
          <a:prstGeom prst="rect">
            <a:avLst/>
          </a:prstGeom>
          <a:noFill/>
          <a:ln w="9525">
            <a:noFill/>
            <a:miter lim="800000"/>
            <a:headEnd/>
            <a:tailEnd/>
          </a:ln>
        </p:spPr>
      </p:pic>
    </p:spTree>
    <p:extLst>
      <p:ext uri="{BB962C8B-B14F-4D97-AF65-F5344CB8AC3E}">
        <p14:creationId xmlns:p14="http://schemas.microsoft.com/office/powerpoint/2010/main" val="381572329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transition>
    <p:fade/>
  </p:transition>
  <p:hf sldNum="0" hdr="0" ftr="0" dt="0"/>
  <p:txStyles>
    <p:titleStyle>
      <a:lvl1pPr algn="r" rtl="0" eaLnBrk="1" fontAlgn="base" hangingPunct="1">
        <a:spcBef>
          <a:spcPct val="0"/>
        </a:spcBef>
        <a:spcAft>
          <a:spcPct val="0"/>
        </a:spcAft>
        <a:defRPr sz="24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b="1">
          <a:solidFill>
            <a:schemeClr val="bg1"/>
          </a:solidFill>
          <a:latin typeface="Arial" pitchFamily="34" charset="0"/>
          <a:cs typeface="Arial" pitchFamily="34" charset="0"/>
        </a:defRPr>
      </a:lvl2pPr>
      <a:lvl3pPr algn="l" rtl="0" eaLnBrk="1" fontAlgn="base" hangingPunct="1">
        <a:spcBef>
          <a:spcPct val="0"/>
        </a:spcBef>
        <a:spcAft>
          <a:spcPct val="0"/>
        </a:spcAft>
        <a:defRPr sz="2400" b="1">
          <a:solidFill>
            <a:schemeClr val="bg1"/>
          </a:solidFill>
          <a:latin typeface="Arial" pitchFamily="34" charset="0"/>
          <a:cs typeface="Arial" pitchFamily="34" charset="0"/>
        </a:defRPr>
      </a:lvl3pPr>
      <a:lvl4pPr algn="l" rtl="0" eaLnBrk="1" fontAlgn="base" hangingPunct="1">
        <a:spcBef>
          <a:spcPct val="0"/>
        </a:spcBef>
        <a:spcAft>
          <a:spcPct val="0"/>
        </a:spcAft>
        <a:defRPr sz="2400" b="1">
          <a:solidFill>
            <a:schemeClr val="bg1"/>
          </a:solidFill>
          <a:latin typeface="Arial" pitchFamily="34" charset="0"/>
          <a:cs typeface="Arial" pitchFamily="34" charset="0"/>
        </a:defRPr>
      </a:lvl4pPr>
      <a:lvl5pPr algn="l" rtl="0" eaLnBrk="1" fontAlgn="base" hangingPunct="1">
        <a:spcBef>
          <a:spcPct val="0"/>
        </a:spcBef>
        <a:spcAft>
          <a:spcPct val="0"/>
        </a:spcAft>
        <a:defRPr sz="2400" b="1">
          <a:solidFill>
            <a:schemeClr val="bg1"/>
          </a:solidFill>
          <a:latin typeface="Arial" pitchFamily="34" charset="0"/>
          <a:cs typeface="Arial" pitchFamily="34" charset="0"/>
        </a:defRPr>
      </a:lvl5pPr>
      <a:lvl6pPr marL="457196" algn="l" rtl="0" eaLnBrk="1" fontAlgn="base" hangingPunct="1">
        <a:spcBef>
          <a:spcPct val="0"/>
        </a:spcBef>
        <a:spcAft>
          <a:spcPct val="0"/>
        </a:spcAft>
        <a:defRPr sz="2800" b="1">
          <a:solidFill>
            <a:schemeClr val="bg1"/>
          </a:solidFill>
          <a:latin typeface="Arial" pitchFamily="34" charset="0"/>
          <a:cs typeface="Arial" pitchFamily="34" charset="0"/>
        </a:defRPr>
      </a:lvl6pPr>
      <a:lvl7pPr marL="914391" algn="l" rtl="0" eaLnBrk="1" fontAlgn="base" hangingPunct="1">
        <a:spcBef>
          <a:spcPct val="0"/>
        </a:spcBef>
        <a:spcAft>
          <a:spcPct val="0"/>
        </a:spcAft>
        <a:defRPr sz="2800" b="1">
          <a:solidFill>
            <a:schemeClr val="bg1"/>
          </a:solidFill>
          <a:latin typeface="Arial" pitchFamily="34" charset="0"/>
          <a:cs typeface="Arial" pitchFamily="34" charset="0"/>
        </a:defRPr>
      </a:lvl7pPr>
      <a:lvl8pPr marL="1371587" algn="l" rtl="0" eaLnBrk="1" fontAlgn="base" hangingPunct="1">
        <a:spcBef>
          <a:spcPct val="0"/>
        </a:spcBef>
        <a:spcAft>
          <a:spcPct val="0"/>
        </a:spcAft>
        <a:defRPr sz="2800" b="1">
          <a:solidFill>
            <a:schemeClr val="bg1"/>
          </a:solidFill>
          <a:latin typeface="Arial" pitchFamily="34" charset="0"/>
          <a:cs typeface="Arial" pitchFamily="34" charset="0"/>
        </a:defRPr>
      </a:lvl8pPr>
      <a:lvl9pPr marL="1828783" algn="l" rtl="0" eaLnBrk="1" fontAlgn="base" hangingPunct="1">
        <a:spcBef>
          <a:spcPct val="0"/>
        </a:spcBef>
        <a:spcAft>
          <a:spcPct val="0"/>
        </a:spcAft>
        <a:defRPr sz="2800" b="1">
          <a:solidFill>
            <a:schemeClr val="bg1"/>
          </a:solidFill>
          <a:latin typeface="Arial" pitchFamily="34" charset="0"/>
          <a:cs typeface="Arial" pitchFamily="34" charset="0"/>
        </a:defRPr>
      </a:lvl9pPr>
    </p:titleStyle>
    <p:bodyStyle>
      <a:lvl1pPr marL="342897" indent="-342897" algn="l" rtl="0" eaLnBrk="1" fontAlgn="base" hangingPunct="1">
        <a:spcBef>
          <a:spcPts val="1800"/>
        </a:spcBef>
        <a:spcAft>
          <a:spcPct val="0"/>
        </a:spcAft>
        <a:buFont typeface="Arial" charset="0"/>
        <a:buChar char="•"/>
        <a:defRPr sz="2000" b="1" kern="1200">
          <a:solidFill>
            <a:schemeClr val="tx1"/>
          </a:solidFill>
          <a:latin typeface="Arial" pitchFamily="34" charset="0"/>
          <a:ea typeface="+mn-ea"/>
          <a:cs typeface="Arial" pitchFamily="34" charset="0"/>
        </a:defRPr>
      </a:lvl1pPr>
      <a:lvl2pPr marL="742943" indent="-285747" algn="l" rtl="0" eaLnBrk="1" fontAlgn="base" hangingPunct="1">
        <a:spcBef>
          <a:spcPts val="600"/>
        </a:spcBef>
        <a:spcAft>
          <a:spcPct val="0"/>
        </a:spcAft>
        <a:buFont typeface="Arial" charset="0"/>
        <a:buChar char="–"/>
        <a:defRPr b="1" kern="1200">
          <a:solidFill>
            <a:schemeClr val="tx1"/>
          </a:solidFill>
          <a:latin typeface="Arial" pitchFamily="34" charset="0"/>
          <a:ea typeface="+mn-ea"/>
          <a:cs typeface="Arial" pitchFamily="34" charset="0"/>
        </a:defRPr>
      </a:lvl2pPr>
      <a:lvl3pPr marL="1142989" indent="-228598" algn="l" rtl="0" eaLnBrk="1" fontAlgn="base" hangingPunct="1">
        <a:spcBef>
          <a:spcPct val="20000"/>
        </a:spcBef>
        <a:spcAft>
          <a:spcPct val="0"/>
        </a:spcAft>
        <a:buFont typeface="Arial" charset="0"/>
        <a:buChar char="•"/>
        <a:defRPr sz="1600" b="1" kern="1200">
          <a:solidFill>
            <a:schemeClr val="tx1"/>
          </a:solidFill>
          <a:latin typeface="Arial" pitchFamily="34" charset="0"/>
          <a:ea typeface="+mn-ea"/>
          <a:cs typeface="Arial" pitchFamily="34" charset="0"/>
        </a:defRPr>
      </a:lvl3pPr>
      <a:lvl4pPr marL="1600185" indent="-228598"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7380" indent="-228598"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57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2"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Light" charset="0"/>
                <a:ea typeface="Helvetica Light" charset="0"/>
                <a:cs typeface="Helvetica Light" charset="0"/>
              </a:defRPr>
            </a:lvl1pPr>
          </a:lstStyle>
          <a:p>
            <a:r>
              <a:rPr lang="en-US" dirty="0">
                <a:solidFill>
                  <a:prstClr val="black">
                    <a:tint val="75000"/>
                  </a:prstClr>
                </a:solidFill>
              </a:rPr>
              <a:t>10/23/2017</a:t>
            </a: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Light" charset="0"/>
                <a:ea typeface="Helvetica Light" charset="0"/>
                <a:cs typeface="Helvetica Light"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Light" charset="0"/>
                <a:ea typeface="Helvetica Light" charset="0"/>
                <a:cs typeface="Helvetica Light"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734551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Lst>
  <p:hf hdr="0" ftr="0" dt="0"/>
  <p:txStyles>
    <p:title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p:titleStyle>
    <p:bodyStyle>
      <a:lvl1pPr marL="228531" indent="-228531" algn="l" defTabSz="914126" rtl="0" eaLnBrk="1" latinLnBrk="0" hangingPunct="1">
        <a:lnSpc>
          <a:spcPct val="90000"/>
        </a:lnSpc>
        <a:spcBef>
          <a:spcPts val="1000"/>
        </a:spcBef>
        <a:buFont typeface="Arial"/>
        <a:buChar char="•"/>
        <a:defRPr sz="2799" kern="1200">
          <a:solidFill>
            <a:schemeClr val="tx1"/>
          </a:solidFill>
          <a:latin typeface="Helvetica" charset="0"/>
          <a:ea typeface="Helvetica" charset="0"/>
          <a:cs typeface="Helvetica" charset="0"/>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Helvetica" charset="0"/>
          <a:ea typeface="Helvetica" charset="0"/>
          <a:cs typeface="Helvetica" charset="0"/>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Helvetica" charset="0"/>
          <a:ea typeface="Helvetica" charset="0"/>
          <a:cs typeface="Helvetica" charset="0"/>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s://postalpro.usps.gov/periodicals" TargetMode="External"/><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9.wmf"/><Relationship Id="rId5" Type="http://schemas.openxmlformats.org/officeDocument/2006/relationships/package" Target="../embeddings/Microsoft_Excel_Worksheet.xlsx"/><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3" name="TextBox 2">
            <a:extLst>
              <a:ext uri="{FF2B5EF4-FFF2-40B4-BE49-F238E27FC236}">
                <a16:creationId xmlns:a16="http://schemas.microsoft.com/office/drawing/2014/main" id="{D2C90B9E-9329-4929-9A59-5248321F261A}"/>
              </a:ext>
            </a:extLst>
          </p:cNvPr>
          <p:cNvSpPr txBox="1"/>
          <p:nvPr/>
        </p:nvSpPr>
        <p:spPr>
          <a:xfrm>
            <a:off x="-533400" y="714375"/>
            <a:ext cx="3371850" cy="3485464"/>
          </a:xfrm>
          <a:prstGeom prst="rect">
            <a:avLst/>
          </a:prstGeom>
        </p:spPr>
        <p:txBody>
          <a:bodyPr vert="horz" wrap="square"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endParaRPr>
          </a:p>
        </p:txBody>
      </p:sp>
      <p:sp>
        <p:nvSpPr>
          <p:cNvPr id="13" name="Title 1">
            <a:extLst>
              <a:ext uri="{FF2B5EF4-FFF2-40B4-BE49-F238E27FC236}">
                <a16:creationId xmlns:a16="http://schemas.microsoft.com/office/drawing/2014/main" id="{64579025-BA5B-4010-A0AF-BE20D87B7E15}"/>
              </a:ext>
            </a:extLst>
          </p:cNvPr>
          <p:cNvSpPr txBox="1">
            <a:spLocks/>
          </p:cNvSpPr>
          <p:nvPr/>
        </p:nvSpPr>
        <p:spPr>
          <a:xfrm>
            <a:off x="8326122" y="5903181"/>
            <a:ext cx="3027678" cy="492315"/>
          </a:xfrm>
          <a:prstGeom prst="rect">
            <a:avLst/>
          </a:prstGeom>
          <a:solidFill>
            <a:srgbClr val="172483"/>
          </a:solidFill>
        </p:spPr>
        <p:txBody>
          <a:bodyPr vert="horz" lIns="91416" tIns="45708" rIns="91416" bIns="45708" rtlCol="0" anchor="t">
            <a:normAutofit/>
          </a:bodyPr>
          <a:lstStyle>
            <a:lvl1pPr algn="ctr" defTabSz="914126" rtl="0" eaLnBrk="1" latinLnBrk="0" hangingPunct="1">
              <a:lnSpc>
                <a:spcPct val="90000"/>
              </a:lnSpc>
              <a:spcBef>
                <a:spcPct val="0"/>
              </a:spcBef>
              <a:buNone/>
              <a:defRPr sz="3599" b="1" i="0" kern="1200">
                <a:solidFill>
                  <a:schemeClr val="tx1"/>
                </a:solidFill>
                <a:latin typeface="Helvetica" charset="0"/>
                <a:ea typeface="Helvetica" charset="0"/>
                <a:cs typeface="Helvetica" charset="0"/>
              </a:defRPr>
            </a:lvl1pPr>
          </a:lstStyle>
          <a:p>
            <a:pPr marL="0" marR="0" lvl="0" indent="0" algn="ctr" defTabSz="914126" rtl="0" eaLnBrk="1" fontAlgn="auto" latinLnBrk="0" hangingPunct="1">
              <a:lnSpc>
                <a:spcPct val="90000"/>
              </a:lnSpc>
              <a:spcBef>
                <a:spcPct val="0"/>
              </a:spcBef>
              <a:spcAft>
                <a:spcPts val="0"/>
              </a:spcAft>
              <a:buClrTx/>
              <a:buSzTx/>
              <a:buFontTx/>
              <a:buNone/>
              <a:tabLst/>
              <a:defRPr/>
            </a:pPr>
            <a:r>
              <a:rPr lang="en-US" sz="2399" b="0" dirty="0">
                <a:solidFill>
                  <a:srgbClr val="E5E8FB"/>
                </a:solidFill>
                <a:latin typeface="Helvetica" panose="020B0604020202020204" pitchFamily="34" charset="0"/>
                <a:cs typeface="Helvetica" panose="020B0604020202020204" pitchFamily="34" charset="0"/>
              </a:rPr>
              <a:t>August 2023</a:t>
            </a:r>
            <a:endParaRPr kumimoji="0" lang="en-US" sz="2399" b="0" i="0" u="none" strike="noStrike" kern="1200" cap="none" spc="0" normalizeH="0" baseline="0" noProof="0" dirty="0">
              <a:ln>
                <a:noFill/>
              </a:ln>
              <a:solidFill>
                <a:srgbClr val="E5E8FB"/>
              </a:solidFill>
              <a:effectLst/>
              <a:uLnTx/>
              <a:uFillTx/>
              <a:latin typeface="Helvetica" panose="020B0604020202020204" pitchFamily="34" charset="0"/>
              <a:cs typeface="Helvetica" panose="020B0604020202020204" pitchFamily="34" charset="0"/>
            </a:endParaRPr>
          </a:p>
        </p:txBody>
      </p:sp>
      <p:sp>
        <p:nvSpPr>
          <p:cNvPr id="2" name="Rectangle 1">
            <a:extLst>
              <a:ext uri="{FF2B5EF4-FFF2-40B4-BE49-F238E27FC236}">
                <a16:creationId xmlns:a16="http://schemas.microsoft.com/office/drawing/2014/main" id="{98ABE1A6-E1E4-4872-8780-EE0F2F5B6ECE}"/>
              </a:ext>
            </a:extLst>
          </p:cNvPr>
          <p:cNvSpPr/>
          <p:nvPr/>
        </p:nvSpPr>
        <p:spPr>
          <a:xfrm>
            <a:off x="7731760" y="1554480"/>
            <a:ext cx="3098800" cy="3200400"/>
          </a:xfrm>
          <a:prstGeom prst="rect">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40C0C8C-0BD7-4AB4-BEF8-D1B56A264478}"/>
              </a:ext>
            </a:extLst>
          </p:cNvPr>
          <p:cNvSpPr/>
          <p:nvPr/>
        </p:nvSpPr>
        <p:spPr>
          <a:xfrm>
            <a:off x="723152" y="1213008"/>
            <a:ext cx="7008608" cy="4308872"/>
          </a:xfrm>
          <a:prstGeom prst="rect">
            <a:avLst/>
          </a:prstGeom>
        </p:spPr>
        <p:txBody>
          <a:bodyPr wrap="square">
            <a:spAutoFit/>
          </a:bodyPr>
          <a:lstStyle/>
          <a:p>
            <a:pPr>
              <a:defRPr/>
            </a:pPr>
            <a:r>
              <a:rPr lang="en-US" sz="4400" b="1" dirty="0">
                <a:latin typeface="Helvetica" panose="020B0604020202020204" pitchFamily="34" charset="0"/>
                <a:cs typeface="Helvetica" panose="020B0604020202020204" pitchFamily="34" charset="0"/>
              </a:rPr>
              <a:t>Industry Session: </a:t>
            </a:r>
          </a:p>
          <a:p>
            <a:pPr>
              <a:defRPr/>
            </a:pPr>
            <a:endParaRPr lang="en-US" sz="4400" b="1" dirty="0">
              <a:latin typeface="Helvetica" panose="020B0604020202020204" pitchFamily="34" charset="0"/>
              <a:cs typeface="Helvetica"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effectLst/>
                <a:uLnTx/>
                <a:uFillTx/>
                <a:latin typeface="Arial" pitchFamily="34" charset="0"/>
                <a:ea typeface="+mj-ea"/>
                <a:cs typeface="Arial" pitchFamily="34" charset="0"/>
              </a:rPr>
              <a:t>PS 3526 Statement of Ownership, Management and Circulation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effectLst/>
                <a:uLnTx/>
                <a:uFillTx/>
                <a:latin typeface="Arial" pitchFamily="34" charset="0"/>
                <a:ea typeface="+mj-ea"/>
                <a:cs typeface="Arial" pitchFamily="34" charset="0"/>
              </a:rPr>
              <a:t>for  Periodicals</a:t>
            </a:r>
            <a:r>
              <a:rPr kumimoji="0" lang="en-US" sz="5400" b="1" i="0" u="none" strike="noStrike" kern="0" cap="none" spc="0" normalizeH="0" baseline="0" noProof="0" dirty="0">
                <a:ln>
                  <a:noFill/>
                </a:ln>
                <a:effectLst/>
                <a:uLnTx/>
                <a:uFillTx/>
                <a:latin typeface="Arial" pitchFamily="34" charset="0"/>
                <a:ea typeface="+mj-ea"/>
                <a:cs typeface="Arial" pitchFamily="34" charset="0"/>
              </a:rPr>
              <a:t> </a:t>
            </a:r>
            <a:endParaRPr kumimoji="0" lang="en-US" b="0" i="0" u="none" strike="noStrike" kern="0" cap="none" spc="0" normalizeH="0" baseline="0" noProof="0" dirty="0">
              <a:ln>
                <a:noFill/>
              </a:ln>
              <a:effectLst/>
              <a:uLnTx/>
              <a:uFillTx/>
            </a:endParaRPr>
          </a:p>
        </p:txBody>
      </p:sp>
      <p:pic>
        <p:nvPicPr>
          <p:cNvPr id="5" name="Picture 4">
            <a:extLst>
              <a:ext uri="{FF2B5EF4-FFF2-40B4-BE49-F238E27FC236}">
                <a16:creationId xmlns:a16="http://schemas.microsoft.com/office/drawing/2014/main" id="{9C4884C3-9759-F244-FDBF-D1FB1011EF64}"/>
              </a:ext>
            </a:extLst>
          </p:cNvPr>
          <p:cNvPicPr>
            <a:picLocks noChangeAspect="1"/>
          </p:cNvPicPr>
          <p:nvPr/>
        </p:nvPicPr>
        <p:blipFill>
          <a:blip r:embed="rId3"/>
          <a:stretch>
            <a:fillRect/>
          </a:stretch>
        </p:blipFill>
        <p:spPr>
          <a:xfrm>
            <a:off x="7419287" y="1600200"/>
            <a:ext cx="4202950" cy="3365999"/>
          </a:xfrm>
          <a:prstGeom prst="rect">
            <a:avLst/>
          </a:prstGeom>
        </p:spPr>
      </p:pic>
    </p:spTree>
    <p:extLst>
      <p:ext uri="{BB962C8B-B14F-4D97-AF65-F5344CB8AC3E}">
        <p14:creationId xmlns:p14="http://schemas.microsoft.com/office/powerpoint/2010/main" val="973728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7824B-0CD4-4CA7-A107-05B16012572B}"/>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10</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57BD9E1C-6796-425D-96F6-229DCD43864C}"/>
              </a:ext>
            </a:extLst>
          </p:cNvPr>
          <p:cNvSpPr>
            <a:spLocks noGrp="1"/>
          </p:cNvSpPr>
          <p:nvPr>
            <p:ph type="title"/>
          </p:nvPr>
        </p:nvSpPr>
        <p:spPr/>
        <p:txBody>
          <a:bodyPr/>
          <a:lstStyle/>
          <a:p>
            <a:r>
              <a:rPr lang="en-US" dirty="0"/>
              <a:t>PS 3526</a:t>
            </a:r>
          </a:p>
        </p:txBody>
      </p:sp>
      <p:sp>
        <p:nvSpPr>
          <p:cNvPr id="5" name="Rectangle 4">
            <a:extLst>
              <a:ext uri="{FF2B5EF4-FFF2-40B4-BE49-F238E27FC236}">
                <a16:creationId xmlns:a16="http://schemas.microsoft.com/office/drawing/2014/main" id="{2B72DB99-8648-4966-972E-32293A6EBE30}"/>
              </a:ext>
            </a:extLst>
          </p:cNvPr>
          <p:cNvSpPr/>
          <p:nvPr/>
        </p:nvSpPr>
        <p:spPr>
          <a:xfrm>
            <a:off x="229020" y="1313544"/>
            <a:ext cx="11448629" cy="1908215"/>
          </a:xfrm>
          <a:prstGeom prst="rect">
            <a:avLst/>
          </a:prstGeom>
        </p:spPr>
        <p:txBody>
          <a:bodyPr wrap="square">
            <a:spAutoFit/>
          </a:bodyPr>
          <a:lstStyle/>
          <a:p>
            <a:pPr>
              <a:spcAft>
                <a:spcPts val="600"/>
              </a:spcAft>
              <a:buFont typeface="+mj-lt"/>
              <a:buAutoNum type="arabicPeriod"/>
            </a:pP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Click the USPS Pub No. or the ISSN Number for the publication. PS Form 3526 opens.</a:t>
            </a:r>
          </a:p>
          <a:p>
            <a:pPr>
              <a:spcAft>
                <a:spcPts val="600"/>
              </a:spcAft>
              <a:buFont typeface="+mj-lt"/>
              <a:buAutoNum type="arabicPeriod"/>
            </a:pPr>
            <a:r>
              <a:rPr lang="en-US" sz="1400" b="1" dirty="0">
                <a:latin typeface="Calibri" panose="020F0502020204030204" pitchFamily="34" charset="0"/>
                <a:cs typeface="Calibri" panose="020F0502020204030204" pitchFamily="34" charset="0"/>
              </a:rPr>
              <a:t> Enter basic publication information and associated individuals (such as the publisher, editor, etc.). The number of issues published per year and Publisher are required.</a:t>
            </a:r>
          </a:p>
          <a:p>
            <a:pPr marL="742950" lvl="1" indent="-285750">
              <a:spcAft>
                <a:spcPts val="600"/>
              </a:spcAft>
              <a:buFont typeface="+mj-lt"/>
              <a:buAutoNum type="alphaLcParenR"/>
            </a:pPr>
            <a:r>
              <a:rPr lang="en-US" sz="1400" b="1" dirty="0">
                <a:latin typeface="Calibri" panose="020F0502020204030204" pitchFamily="34" charset="0"/>
                <a:cs typeface="Calibri" panose="020F0502020204030204" pitchFamily="34" charset="0"/>
              </a:rPr>
              <a:t>If Publisher, Editor, and Managing Editor are the same, select the Same as Publisher check box for the Editor and Managing Editor and the </a:t>
            </a:r>
            <a:r>
              <a:rPr lang="en-US" sz="1400" b="1" i="1" dirty="0">
                <a:latin typeface="Calibri" panose="020F0502020204030204" pitchFamily="34" charset="0"/>
                <a:cs typeface="Calibri" panose="020F0502020204030204" pitchFamily="34" charset="0"/>
              </a:rPr>
              <a:t>PostalOne!</a:t>
            </a:r>
            <a:r>
              <a:rPr lang="en-US" sz="1400" b="1" dirty="0">
                <a:latin typeface="Calibri" panose="020F0502020204030204" pitchFamily="34" charset="0"/>
                <a:cs typeface="Calibri" panose="020F0502020204030204" pitchFamily="34" charset="0"/>
              </a:rPr>
              <a:t> system will complete those fields with information from the Publisher fields.</a:t>
            </a:r>
          </a:p>
          <a:p>
            <a:pPr marL="742950" lvl="1" indent="-285750">
              <a:spcAft>
                <a:spcPts val="600"/>
              </a:spcAft>
              <a:buFont typeface="+mj-lt"/>
              <a:buAutoNum type="alphaLcParenR"/>
            </a:pPr>
            <a:r>
              <a:rPr lang="en-US" sz="1400" b="1" dirty="0">
                <a:latin typeface="Calibri" panose="020F0502020204030204" pitchFamily="34" charset="0"/>
                <a:cs typeface="Calibri" panose="020F0502020204030204" pitchFamily="34" charset="0"/>
              </a:rPr>
              <a:t>If Editor and Managing Editor are unnecessary, select the N/A check box.</a:t>
            </a:r>
          </a:p>
          <a:p>
            <a:pPr marL="742950" lvl="1" indent="-285750">
              <a:spcAft>
                <a:spcPts val="600"/>
              </a:spcAft>
              <a:buFont typeface="+mj-lt"/>
              <a:buAutoNum type="alphaLcParenR"/>
            </a:pPr>
            <a:r>
              <a:rPr lang="en-US" sz="1400" b="1" dirty="0">
                <a:latin typeface="Calibri" panose="020F0502020204030204" pitchFamily="34" charset="0"/>
                <a:cs typeface="Calibri" panose="020F0502020204030204" pitchFamily="34" charset="0"/>
              </a:rPr>
              <a:t>To verify address accuracy, select the AMS check box.</a:t>
            </a:r>
          </a:p>
        </p:txBody>
      </p:sp>
      <p:pic>
        <p:nvPicPr>
          <p:cNvPr id="8" name="Picture 7">
            <a:extLst>
              <a:ext uri="{FF2B5EF4-FFF2-40B4-BE49-F238E27FC236}">
                <a16:creationId xmlns:a16="http://schemas.microsoft.com/office/drawing/2014/main" id="{8F59DC1B-134D-BB53-C4B8-7899A08D1818}"/>
              </a:ext>
            </a:extLst>
          </p:cNvPr>
          <p:cNvPicPr>
            <a:picLocks noChangeAspect="1"/>
          </p:cNvPicPr>
          <p:nvPr/>
        </p:nvPicPr>
        <p:blipFill>
          <a:blip r:embed="rId3"/>
          <a:stretch>
            <a:fillRect/>
          </a:stretch>
        </p:blipFill>
        <p:spPr>
          <a:xfrm>
            <a:off x="838199" y="3221758"/>
            <a:ext cx="10210102" cy="3450071"/>
          </a:xfrm>
          <a:prstGeom prst="rect">
            <a:avLst/>
          </a:prstGeom>
          <a:ln>
            <a:solidFill>
              <a:schemeClr val="tx1"/>
            </a:solidFill>
          </a:ln>
        </p:spPr>
      </p:pic>
      <p:sp>
        <p:nvSpPr>
          <p:cNvPr id="4" name="Octagon 3">
            <a:extLst>
              <a:ext uri="{FF2B5EF4-FFF2-40B4-BE49-F238E27FC236}">
                <a16:creationId xmlns:a16="http://schemas.microsoft.com/office/drawing/2014/main" id="{4D3650CD-C691-E8BD-4210-65607DA7760D}"/>
              </a:ext>
            </a:extLst>
          </p:cNvPr>
          <p:cNvSpPr/>
          <p:nvPr/>
        </p:nvSpPr>
        <p:spPr>
          <a:xfrm>
            <a:off x="10293178" y="2842054"/>
            <a:ext cx="1060622" cy="914400"/>
          </a:xfrm>
          <a:prstGeom prst="oct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DFDFD"/>
                </a:solidFill>
              </a:rPr>
              <a:t>STOP</a:t>
            </a:r>
          </a:p>
        </p:txBody>
      </p:sp>
    </p:spTree>
    <p:extLst>
      <p:ext uri="{BB962C8B-B14F-4D97-AF65-F5344CB8AC3E}">
        <p14:creationId xmlns:p14="http://schemas.microsoft.com/office/powerpoint/2010/main" val="367351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4BC95A-4454-4864-9BCB-65B468B5DAF9}"/>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11</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8772EC64-5146-4322-8900-DF6ABECE23C0}"/>
              </a:ext>
            </a:extLst>
          </p:cNvPr>
          <p:cNvSpPr>
            <a:spLocks noGrp="1"/>
          </p:cNvSpPr>
          <p:nvPr>
            <p:ph type="title"/>
          </p:nvPr>
        </p:nvSpPr>
        <p:spPr/>
        <p:txBody>
          <a:bodyPr/>
          <a:lstStyle/>
          <a:p>
            <a:r>
              <a:rPr lang="en-US" dirty="0"/>
              <a:t>PS 3526</a:t>
            </a:r>
          </a:p>
        </p:txBody>
      </p:sp>
      <p:sp>
        <p:nvSpPr>
          <p:cNvPr id="4" name="Rectangle 3">
            <a:extLst>
              <a:ext uri="{FF2B5EF4-FFF2-40B4-BE49-F238E27FC236}">
                <a16:creationId xmlns:a16="http://schemas.microsoft.com/office/drawing/2014/main" id="{D9B33104-0353-4CCF-A51A-1027C81627B5}"/>
              </a:ext>
            </a:extLst>
          </p:cNvPr>
          <p:cNvSpPr/>
          <p:nvPr/>
        </p:nvSpPr>
        <p:spPr>
          <a:xfrm>
            <a:off x="0" y="1267928"/>
            <a:ext cx="7296149" cy="5801588"/>
          </a:xfrm>
          <a:prstGeom prst="rect">
            <a:avLst/>
          </a:prstGeom>
        </p:spPr>
        <p:txBody>
          <a:bodyPr wrap="square">
            <a:spAutoFit/>
          </a:bodyPr>
          <a:lstStyle/>
          <a:p>
            <a:pPr>
              <a:spcAft>
                <a:spcPts val="600"/>
              </a:spcAft>
            </a:pPr>
            <a:r>
              <a:rPr lang="en-US" sz="1400" b="1" dirty="0">
                <a:latin typeface="Calibri" panose="020F0502020204030204" pitchFamily="34" charset="0"/>
                <a:cs typeface="Calibri" panose="020F0502020204030204" pitchFamily="34" charset="0"/>
              </a:rPr>
              <a:t>3. Add, edit, or delete owners and known bondholders, mortgagees, and other security holders. List all individuals or organization with more than a 1% interest in the ownership, bonds, mortgages, or securities.</a:t>
            </a:r>
          </a:p>
          <a:p>
            <a:pPr marL="742950" lvl="1" indent="-285750">
              <a:spcAft>
                <a:spcPts val="600"/>
              </a:spcAft>
              <a:buFont typeface="+mj-lt"/>
              <a:buAutoNum type="alphaLcParenR"/>
            </a:pPr>
            <a:r>
              <a:rPr lang="en-US" sz="1400" b="1" dirty="0">
                <a:latin typeface="Calibri" panose="020F0502020204030204" pitchFamily="34" charset="0"/>
                <a:cs typeface="Calibri" panose="020F0502020204030204" pitchFamily="34" charset="0"/>
              </a:rPr>
              <a:t>If no individual or organization holds any bonds, mortgages, or securities, select the None check box.</a:t>
            </a:r>
          </a:p>
          <a:p>
            <a:pPr marL="742950" lvl="1" indent="-285750">
              <a:spcAft>
                <a:spcPts val="600"/>
              </a:spcAft>
              <a:buFont typeface="+mj-lt"/>
              <a:buAutoNum type="alphaLcParenR"/>
            </a:pPr>
            <a:r>
              <a:rPr lang="en-US" sz="1400" b="1" dirty="0">
                <a:latin typeface="Calibri" panose="020F0502020204030204" pitchFamily="34" charset="0"/>
                <a:cs typeface="Calibri" panose="020F0502020204030204" pitchFamily="34" charset="0"/>
              </a:rPr>
              <a:t>If all owner information is on file at the origin entry office (where the permit was first requested), select the List of owners is in the publication file at the original entry office check box.</a:t>
            </a:r>
          </a:p>
          <a:p>
            <a:pPr marL="742950" lvl="1" indent="-285750">
              <a:spcAft>
                <a:spcPts val="600"/>
              </a:spcAft>
              <a:buFont typeface="+mj-lt"/>
              <a:buAutoNum type="alphaLcParenR"/>
            </a:pPr>
            <a:r>
              <a:rPr lang="en-US" sz="1400" b="1" dirty="0">
                <a:latin typeface="Calibri" panose="020F0502020204030204" pitchFamily="34" charset="0"/>
                <a:cs typeface="Calibri" panose="020F0502020204030204" pitchFamily="34" charset="0"/>
              </a:rPr>
              <a:t>To verify the accuracy of addresses, select the AMS check box.</a:t>
            </a:r>
          </a:p>
          <a:p>
            <a:pPr marL="742950" lvl="1" indent="-285750">
              <a:spcAft>
                <a:spcPts val="600"/>
              </a:spcAft>
              <a:buFont typeface="+mj-lt"/>
              <a:buAutoNum type="alphaLcParenR"/>
            </a:pPr>
            <a:r>
              <a:rPr lang="en-US" sz="1400" b="1" dirty="0">
                <a:latin typeface="Calibri" panose="020F0502020204030204" pitchFamily="34" charset="0"/>
                <a:cs typeface="Calibri" panose="020F0502020204030204" pitchFamily="34" charset="0"/>
              </a:rPr>
              <a:t>To add an individual or organization, click Add for the appropriate designation (owner, bondholder, etc.). In the dialog box, enter the full name and address of the individual or organization, then click Add. To cancel without saving the new entry, click Close.</a:t>
            </a:r>
          </a:p>
          <a:p>
            <a:pPr marL="742950" lvl="1" indent="-285750">
              <a:spcAft>
                <a:spcPts val="600"/>
              </a:spcAft>
              <a:buFont typeface="+mj-lt"/>
              <a:buAutoNum type="alphaLcParenR"/>
            </a:pPr>
            <a:r>
              <a:rPr lang="en-US" sz="1400" b="1" dirty="0">
                <a:latin typeface="Calibri" panose="020F0502020204030204" pitchFamily="34" charset="0"/>
                <a:cs typeface="Calibri" panose="020F0502020204030204" pitchFamily="34" charset="0"/>
              </a:rPr>
              <a:t>To update an individual or organization, click Edit for the appropriate designation (owner, bondholder, etc.). In the dialog box, update the full name and address of the individual or organization, then click OK. To cancel without saving the changes, click Cancel.</a:t>
            </a:r>
          </a:p>
          <a:p>
            <a:pPr marL="742950" lvl="1" indent="-285750">
              <a:spcAft>
                <a:spcPts val="600"/>
              </a:spcAft>
              <a:buFont typeface="+mj-lt"/>
              <a:buAutoNum type="alphaLcParenR"/>
            </a:pPr>
            <a:r>
              <a:rPr lang="en-US" sz="1400" b="1" dirty="0">
                <a:latin typeface="Calibri" panose="020F0502020204030204" pitchFamily="34" charset="0"/>
                <a:cs typeface="Calibri" panose="020F0502020204030204" pitchFamily="34" charset="0"/>
              </a:rPr>
              <a:t>To remove an individual or organization, select the appropriate name, then click Delete.</a:t>
            </a:r>
          </a:p>
          <a:p>
            <a:pPr marL="742950" lvl="1" indent="-285750">
              <a:spcAft>
                <a:spcPts val="600"/>
              </a:spcAft>
              <a:buFont typeface="+mj-lt"/>
              <a:buAutoNum type="alphaLcParenR"/>
            </a:pPr>
            <a:r>
              <a:rPr lang="en-US" sz="1400" b="1" dirty="0">
                <a:latin typeface="Calibri" panose="020F0502020204030204" pitchFamily="34" charset="0"/>
                <a:cs typeface="Calibri" panose="020F0502020204030204" pitchFamily="34" charset="0"/>
              </a:rPr>
              <a:t>To submit owner information from a file, select the Upload Owner Information check box, then click the Browse. Navigate to the file on your computer, then click the file. Click Open. Owner information cannot be an executable file; it should be either a text file (such as a .txt or .doc file) or a file with an image of the scanned information (such as a .gif or .pdf file).</a:t>
            </a:r>
          </a:p>
        </p:txBody>
      </p:sp>
      <p:pic>
        <p:nvPicPr>
          <p:cNvPr id="5" name="Picture 4">
            <a:extLst>
              <a:ext uri="{FF2B5EF4-FFF2-40B4-BE49-F238E27FC236}">
                <a16:creationId xmlns:a16="http://schemas.microsoft.com/office/drawing/2014/main" id="{4A0920DE-4F18-4019-AD2A-88FEB7D1E805}"/>
              </a:ext>
            </a:extLst>
          </p:cNvPr>
          <p:cNvPicPr>
            <a:picLocks noChangeAspect="1"/>
          </p:cNvPicPr>
          <p:nvPr/>
        </p:nvPicPr>
        <p:blipFill>
          <a:blip r:embed="rId3"/>
          <a:stretch>
            <a:fillRect/>
          </a:stretch>
        </p:blipFill>
        <p:spPr>
          <a:xfrm>
            <a:off x="7296149" y="1460310"/>
            <a:ext cx="4748321" cy="489604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65944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BA5282-D5C4-48B0-9167-E81910BF948C}"/>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12</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C3184AA6-DB67-46EF-941A-269244BA635F}"/>
              </a:ext>
            </a:extLst>
          </p:cNvPr>
          <p:cNvSpPr>
            <a:spLocks noGrp="1"/>
          </p:cNvSpPr>
          <p:nvPr>
            <p:ph type="title"/>
          </p:nvPr>
        </p:nvSpPr>
        <p:spPr/>
        <p:txBody>
          <a:bodyPr/>
          <a:lstStyle/>
          <a:p>
            <a:r>
              <a:rPr lang="en-US" dirty="0"/>
              <a:t>PS 3526</a:t>
            </a:r>
          </a:p>
        </p:txBody>
      </p:sp>
      <p:sp>
        <p:nvSpPr>
          <p:cNvPr id="4" name="Rectangle 3">
            <a:extLst>
              <a:ext uri="{FF2B5EF4-FFF2-40B4-BE49-F238E27FC236}">
                <a16:creationId xmlns:a16="http://schemas.microsoft.com/office/drawing/2014/main" id="{6D4BE567-1917-409E-BA9C-D37814025C1C}"/>
              </a:ext>
            </a:extLst>
          </p:cNvPr>
          <p:cNvSpPr/>
          <p:nvPr/>
        </p:nvSpPr>
        <p:spPr>
          <a:xfrm>
            <a:off x="304800" y="1524260"/>
            <a:ext cx="6486525" cy="4755148"/>
          </a:xfrm>
          <a:prstGeom prst="rect">
            <a:avLst/>
          </a:prstGeom>
        </p:spPr>
        <p:txBody>
          <a:bodyPr wrap="square">
            <a:spAutoFit/>
          </a:bodyPr>
          <a:lstStyle/>
          <a:p>
            <a:pPr marL="342900" indent="-342900">
              <a:spcAft>
                <a:spcPts val="600"/>
              </a:spcAft>
              <a:buFont typeface="+mj-lt"/>
              <a:buAutoNum type="arabicPeriod" startAt="4"/>
            </a:pPr>
            <a:r>
              <a:rPr lang="en-US" b="1" dirty="0">
                <a:latin typeface="Calibri" panose="020F0502020204030204" pitchFamily="34" charset="0"/>
                <a:cs typeface="Calibri" panose="020F0502020204030204" pitchFamily="34" charset="0"/>
              </a:rPr>
              <a:t>Enter the issue date to use for circulation information. Enter circulation information, tabbing through the fields. All fields need an entry even if it is a 0. The system will automatically compute circulation information into percent paid.</a:t>
            </a:r>
          </a:p>
          <a:p>
            <a:pPr marL="342900" indent="-342900">
              <a:spcAft>
                <a:spcPts val="600"/>
              </a:spcAft>
              <a:buFont typeface="+mj-lt"/>
              <a:buAutoNum type="arabicPeriod" startAt="4"/>
            </a:pPr>
            <a:r>
              <a:rPr lang="en-US" b="1" dirty="0">
                <a:latin typeface="Calibri" panose="020F0502020204030204" pitchFamily="34" charset="0"/>
                <a:cs typeface="Calibri" panose="020F0502020204030204" pitchFamily="34" charset="0"/>
              </a:rPr>
              <a:t>Enter circulation information and the name and title of the mailer approving (signing) the form, then select the certification check box. Signatory name, Issue Date and the certification check box are required.</a:t>
            </a:r>
          </a:p>
          <a:p>
            <a:pPr marL="342900" indent="-342900">
              <a:spcAft>
                <a:spcPts val="600"/>
              </a:spcAft>
              <a:buFont typeface="+mj-lt"/>
              <a:buAutoNum type="arabicPeriod" startAt="4"/>
            </a:pPr>
            <a:r>
              <a:rPr lang="en-US" b="1" dirty="0">
                <a:latin typeface="Calibri" panose="020F0502020204030204" pitchFamily="34" charset="0"/>
                <a:cs typeface="Calibri" panose="020F0502020204030204" pitchFamily="34" charset="0"/>
              </a:rPr>
              <a:t>To save as a draft, click Save as Draft. Otherwise, click Save as Final to submit the form. Drafts save all entered information, but the form is not listed as complete and does not appear as a completed form in USPS reports until a final version has been submitted.</a:t>
            </a:r>
          </a:p>
          <a:p>
            <a:pPr marL="342900" indent="-342900">
              <a:spcAft>
                <a:spcPts val="600"/>
              </a:spcAft>
              <a:buFont typeface="+mj-lt"/>
              <a:buAutoNum type="arabicPeriod" startAt="4"/>
            </a:pPr>
            <a:r>
              <a:rPr lang="en-US" b="1" dirty="0">
                <a:latin typeface="Calibri" panose="020F0502020204030204" pitchFamily="34" charset="0"/>
                <a:cs typeface="Calibri" panose="020F0502020204030204" pitchFamily="34" charset="0"/>
              </a:rPr>
              <a:t>Click OK in the message box to acknowledge that the Statement of Ownership, Management, and Circulation for the current year has been saved.</a:t>
            </a:r>
          </a:p>
        </p:txBody>
      </p:sp>
      <p:pic>
        <p:nvPicPr>
          <p:cNvPr id="5" name="Picture 4">
            <a:extLst>
              <a:ext uri="{FF2B5EF4-FFF2-40B4-BE49-F238E27FC236}">
                <a16:creationId xmlns:a16="http://schemas.microsoft.com/office/drawing/2014/main" id="{C5CED980-C10F-4AAD-8BEF-6DA85F338443}"/>
              </a:ext>
            </a:extLst>
          </p:cNvPr>
          <p:cNvPicPr>
            <a:picLocks noChangeAspect="1"/>
          </p:cNvPicPr>
          <p:nvPr/>
        </p:nvPicPr>
        <p:blipFill>
          <a:blip r:embed="rId3"/>
          <a:stretch>
            <a:fillRect/>
          </a:stretch>
        </p:blipFill>
        <p:spPr>
          <a:xfrm>
            <a:off x="6943725" y="847669"/>
            <a:ext cx="5124450" cy="5554331"/>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cxnSp>
        <p:nvCxnSpPr>
          <p:cNvPr id="7" name="Straight Arrow Connector 6">
            <a:extLst>
              <a:ext uri="{FF2B5EF4-FFF2-40B4-BE49-F238E27FC236}">
                <a16:creationId xmlns:a16="http://schemas.microsoft.com/office/drawing/2014/main" id="{7D79A3CD-4BB3-45C3-B4EC-3E5A975E24E2}"/>
              </a:ext>
            </a:extLst>
          </p:cNvPr>
          <p:cNvCxnSpPr>
            <a:cxnSpLocks/>
          </p:cNvCxnSpPr>
          <p:nvPr/>
        </p:nvCxnSpPr>
        <p:spPr>
          <a:xfrm flipV="1">
            <a:off x="6791325" y="1104900"/>
            <a:ext cx="2743200" cy="60007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3EB06EF9-681A-446D-8A10-020849586B86}"/>
              </a:ext>
            </a:extLst>
          </p:cNvPr>
          <p:cNvCxnSpPr>
            <a:cxnSpLocks/>
          </p:cNvCxnSpPr>
          <p:nvPr/>
        </p:nvCxnSpPr>
        <p:spPr>
          <a:xfrm>
            <a:off x="6748463" y="2533650"/>
            <a:ext cx="2919412" cy="139065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68AEA732-1AC9-B3D5-E849-D04755C7F2C5}"/>
              </a:ext>
            </a:extLst>
          </p:cNvPr>
          <p:cNvSpPr/>
          <p:nvPr/>
        </p:nvSpPr>
        <p:spPr>
          <a:xfrm>
            <a:off x="7172587" y="1023458"/>
            <a:ext cx="1925711" cy="814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666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9AD21-E2E9-4B93-801D-DA1481255C06}" type="slidenum">
              <a:rPr lang="en-US" smtClean="0"/>
              <a:pPr>
                <a:defRPr/>
              </a:pPr>
              <a:t>13</a:t>
            </a:fld>
            <a:endParaRPr lang="en-US" dirty="0"/>
          </a:p>
        </p:txBody>
      </p:sp>
      <p:sp>
        <p:nvSpPr>
          <p:cNvPr id="2" name="Title 1"/>
          <p:cNvSpPr>
            <a:spLocks noGrp="1"/>
          </p:cNvSpPr>
          <p:nvPr>
            <p:ph type="title"/>
          </p:nvPr>
        </p:nvSpPr>
        <p:spPr/>
        <p:txBody>
          <a:bodyPr/>
          <a:lstStyle/>
          <a:p>
            <a:r>
              <a:rPr lang="en-US" dirty="0"/>
              <a:t>PS 3510	</a:t>
            </a:r>
          </a:p>
        </p:txBody>
      </p:sp>
      <p:sp>
        <p:nvSpPr>
          <p:cNvPr id="3" name="Content Placeholder 2"/>
          <p:cNvSpPr>
            <a:spLocks noGrp="1"/>
          </p:cNvSpPr>
          <p:nvPr>
            <p:ph idx="4294967295"/>
          </p:nvPr>
        </p:nvSpPr>
        <p:spPr>
          <a:xfrm>
            <a:off x="571500" y="1657350"/>
            <a:ext cx="10782300" cy="4531489"/>
          </a:xfrm>
        </p:spPr>
        <p:txBody>
          <a:bodyPr>
            <a:normAutofit fontScale="92500" lnSpcReduction="10000"/>
          </a:bodyPr>
          <a:lstStyle/>
          <a:p>
            <a:r>
              <a:rPr lang="en-US" sz="2800" dirty="0">
                <a:latin typeface="Calibri" panose="020F0502020204030204" pitchFamily="34" charset="0"/>
                <a:cs typeface="Calibri" panose="020F0502020204030204" pitchFamily="34" charset="0"/>
              </a:rPr>
              <a:t>Submitted to the Origin Entry (OE) office when they make changes to their title, frequency, number of issues,  NP status or category, or address (PS 3510 is submitted to the new OE for address changes resulting in new OE post office).</a:t>
            </a:r>
          </a:p>
          <a:p>
            <a:pPr marL="347663" indent="-347663"/>
            <a:endParaRPr lang="en-US" sz="2800" dirty="0">
              <a:latin typeface="Calibri" panose="020F0502020204030204" pitchFamily="34" charset="0"/>
              <a:cs typeface="Calibri" panose="020F0502020204030204" pitchFamily="34" charset="0"/>
            </a:endParaRPr>
          </a:p>
          <a:p>
            <a:pPr marL="347663" indent="-347663"/>
            <a:r>
              <a:rPr lang="en-US" sz="2800" dirty="0">
                <a:latin typeface="Calibri" panose="020F0502020204030204" pitchFamily="34" charset="0"/>
                <a:cs typeface="Calibri" panose="020F0502020204030204" pitchFamily="34" charset="0"/>
              </a:rPr>
              <a:t>$120 re-entry fee for changes except for Nonprofit eligibility and some address changes (no fee if an address change to the KOP does not change the OE post office).</a:t>
            </a:r>
          </a:p>
          <a:p>
            <a:pPr marL="347663" indent="-347663"/>
            <a:endParaRPr lang="en-US" sz="2800" dirty="0">
              <a:latin typeface="Calibri" panose="020F0502020204030204" pitchFamily="34" charset="0"/>
              <a:cs typeface="Calibri" panose="020F0502020204030204" pitchFamily="34" charset="0"/>
            </a:endParaRPr>
          </a:p>
          <a:p>
            <a:pPr marL="347663" indent="-347663"/>
            <a:r>
              <a:rPr lang="en-US" sz="2800" dirty="0">
                <a:latin typeface="Calibri" panose="020F0502020204030204" pitchFamily="34" charset="0"/>
                <a:cs typeface="Calibri" panose="020F0502020204030204" pitchFamily="34" charset="0"/>
              </a:rPr>
              <a:t>PS 3510M for adding additional entry offices is not required (unless PE is pending or non-PostalOne office). Only need to have the account created in the new finance unit in PostalOne. </a:t>
            </a:r>
          </a:p>
        </p:txBody>
      </p:sp>
    </p:spTree>
    <p:extLst>
      <p:ext uri="{BB962C8B-B14F-4D97-AF65-F5344CB8AC3E}">
        <p14:creationId xmlns:p14="http://schemas.microsoft.com/office/powerpoint/2010/main" val="326290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4C02E5-7940-47A1-AA12-586E6FAD9E46}"/>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14</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71448182-B50D-4513-A7F2-9FA7D726210F}"/>
              </a:ext>
            </a:extLst>
          </p:cNvPr>
          <p:cNvSpPr>
            <a:spLocks noGrp="1"/>
          </p:cNvSpPr>
          <p:nvPr>
            <p:ph type="title"/>
          </p:nvPr>
        </p:nvSpPr>
        <p:spPr/>
        <p:txBody>
          <a:bodyPr/>
          <a:lstStyle/>
          <a:p>
            <a:r>
              <a:rPr lang="en-US" dirty="0"/>
              <a:t>PS 3526 Compliance</a:t>
            </a:r>
          </a:p>
        </p:txBody>
      </p:sp>
      <p:sp>
        <p:nvSpPr>
          <p:cNvPr id="5" name="TextBox 4">
            <a:extLst>
              <a:ext uri="{FF2B5EF4-FFF2-40B4-BE49-F238E27FC236}">
                <a16:creationId xmlns:a16="http://schemas.microsoft.com/office/drawing/2014/main" id="{A686601E-DF30-4487-A6E6-6E7F600DC723}"/>
              </a:ext>
            </a:extLst>
          </p:cNvPr>
          <p:cNvSpPr txBox="1"/>
          <p:nvPr/>
        </p:nvSpPr>
        <p:spPr>
          <a:xfrm>
            <a:off x="845554" y="1780735"/>
            <a:ext cx="10905722" cy="4154984"/>
          </a:xfrm>
          <a:prstGeom prst="rect">
            <a:avLst/>
          </a:prstGeom>
          <a:noFill/>
        </p:spPr>
        <p:txBody>
          <a:bodyPr wrap="square">
            <a:spAutoFit/>
          </a:bodyPr>
          <a:lstStyle/>
          <a:p>
            <a:r>
              <a:rPr lang="en-US" sz="2400" b="1" i="0" u="none" strike="noStrike" baseline="0" dirty="0">
                <a:latin typeface="Helvetica" panose="020B0604020202020204" pitchFamily="34" charset="0"/>
                <a:cs typeface="Helvetica" panose="020B0604020202020204" pitchFamily="34" charset="0"/>
              </a:rPr>
              <a:t>Filing Form 3526 (DMM 207.8.3.1)</a:t>
            </a:r>
            <a:r>
              <a:rPr lang="en-US" sz="2400" b="0" i="0" u="none" strike="noStrike" baseline="0" dirty="0">
                <a:latin typeface="Helvetica" panose="020B0604020202020204" pitchFamily="34" charset="0"/>
                <a:cs typeface="Helvetica" panose="020B0604020202020204" pitchFamily="34" charset="0"/>
              </a:rPr>
              <a:t>The publisher of each Periodicals publication, including foreign publications accepted at Periodicals prices, must file PS Form 3526 by October 1 of each year at the original entry Post Office.</a:t>
            </a:r>
          </a:p>
          <a:p>
            <a:endParaRPr lang="en-US" sz="2400" b="1" i="0" u="none" strike="noStrike" baseline="0" dirty="0">
              <a:latin typeface="Helvetica" panose="020B0604020202020204" pitchFamily="34" charset="0"/>
              <a:cs typeface="Helvetica" panose="020B0604020202020204" pitchFamily="34" charset="0"/>
            </a:endParaRPr>
          </a:p>
          <a:p>
            <a:r>
              <a:rPr lang="en-US" sz="2400" b="1" i="0" u="none" strike="noStrike" baseline="0" dirty="0">
                <a:latin typeface="Helvetica" panose="020B0604020202020204" pitchFamily="34" charset="0"/>
                <a:cs typeface="Helvetica" panose="020B0604020202020204" pitchFamily="34" charset="0"/>
              </a:rPr>
              <a:t>Noncompliance (DMM 207.8.3.4)</a:t>
            </a:r>
            <a:endParaRPr lang="en-US" sz="2400" b="0" i="0" u="none" strike="noStrike" baseline="0" dirty="0">
              <a:latin typeface="Helvetica" panose="020B0604020202020204" pitchFamily="34" charset="0"/>
              <a:cs typeface="Helvetica" panose="020B0604020202020204" pitchFamily="34" charset="0"/>
            </a:endParaRPr>
          </a:p>
          <a:p>
            <a:r>
              <a:rPr lang="en-US" sz="2400" b="0" i="0" u="none" strike="noStrike" baseline="0" dirty="0">
                <a:latin typeface="Helvetica" panose="020B0604020202020204" pitchFamily="34" charset="0"/>
                <a:cs typeface="Helvetica" panose="020B0604020202020204" pitchFamily="34" charset="0"/>
              </a:rPr>
              <a:t>If a publisher does not comply with the filing standards in DMM 208.3 by October 1, the Postmaster or the Manager Business Mail Entry of the original entry office must send the publisher notification that they are not in compliance. </a:t>
            </a:r>
            <a:r>
              <a:rPr lang="en-US" sz="2400" b="1" i="0" u="none" strike="noStrike" baseline="0" dirty="0">
                <a:latin typeface="Helvetica" panose="020B0604020202020204" pitchFamily="34" charset="0"/>
                <a:cs typeface="Helvetica" panose="020B0604020202020204" pitchFamily="34" charset="0"/>
              </a:rPr>
              <a:t>This notification letter is required to be mailed as Certified Mail </a:t>
            </a:r>
            <a:r>
              <a:rPr lang="en-US" sz="2400" b="0" i="0" u="none" strike="noStrike" baseline="0" dirty="0">
                <a:latin typeface="Helvetica" panose="020B0604020202020204" pitchFamily="34" charset="0"/>
                <a:cs typeface="Helvetica" panose="020B0604020202020204" pitchFamily="34" charset="0"/>
              </a:rPr>
              <a:t>with a Return Receipt. USPS will maintain a copy of the letter in the customer’s file.</a:t>
            </a:r>
          </a:p>
          <a:p>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8741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0DC545-6F5D-4A4F-6599-1152CAE70F2C}"/>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15</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AB450918-6C60-EA3D-A0A7-AD4ED912E0C7}"/>
              </a:ext>
            </a:extLst>
          </p:cNvPr>
          <p:cNvSpPr>
            <a:spLocks noGrp="1"/>
          </p:cNvSpPr>
          <p:nvPr>
            <p:ph type="title"/>
          </p:nvPr>
        </p:nvSpPr>
        <p:spPr/>
        <p:txBody>
          <a:bodyPr/>
          <a:lstStyle/>
          <a:p>
            <a:pPr algn="l"/>
            <a:r>
              <a:rPr lang="en-US" dirty="0"/>
              <a:t>Postal Pro</a:t>
            </a:r>
          </a:p>
        </p:txBody>
      </p:sp>
      <p:sp>
        <p:nvSpPr>
          <p:cNvPr id="6" name="TextBox 5">
            <a:extLst>
              <a:ext uri="{FF2B5EF4-FFF2-40B4-BE49-F238E27FC236}">
                <a16:creationId xmlns:a16="http://schemas.microsoft.com/office/drawing/2014/main" id="{F25335EB-2D3C-5B32-8060-8C03E369671D}"/>
              </a:ext>
            </a:extLst>
          </p:cNvPr>
          <p:cNvSpPr txBox="1"/>
          <p:nvPr/>
        </p:nvSpPr>
        <p:spPr>
          <a:xfrm>
            <a:off x="88900" y="3339068"/>
            <a:ext cx="6096000" cy="400110"/>
          </a:xfrm>
          <a:prstGeom prst="rect">
            <a:avLst/>
          </a:prstGeom>
          <a:noFill/>
        </p:spPr>
        <p:txBody>
          <a:bodyPr wrap="square">
            <a:spAutoFit/>
          </a:bodyPr>
          <a:lstStyle/>
          <a:p>
            <a:r>
              <a:rPr lang="en-US" sz="2000" dirty="0">
                <a:solidFill>
                  <a:srgbClr val="0000FF"/>
                </a:solidFill>
                <a:hlinkClick r:id="rId3">
                  <a:extLst>
                    <a:ext uri="{A12FA001-AC4F-418D-AE19-62706E023703}">
                      <ahyp:hlinkClr xmlns:ahyp="http://schemas.microsoft.com/office/drawing/2018/hyperlinkcolor" val="tx"/>
                    </a:ext>
                  </a:extLst>
                </a:hlinkClick>
              </a:rPr>
              <a:t>Periodicals | </a:t>
            </a:r>
            <a:r>
              <a:rPr lang="en-US" sz="2000" dirty="0" err="1">
                <a:solidFill>
                  <a:srgbClr val="0000FF"/>
                </a:solidFill>
                <a:hlinkClick r:id="rId3">
                  <a:extLst>
                    <a:ext uri="{A12FA001-AC4F-418D-AE19-62706E023703}">
                      <ahyp:hlinkClr xmlns:ahyp="http://schemas.microsoft.com/office/drawing/2018/hyperlinkcolor" val="tx"/>
                    </a:ext>
                  </a:extLst>
                </a:hlinkClick>
              </a:rPr>
              <a:t>PostalPro</a:t>
            </a:r>
            <a:r>
              <a:rPr lang="en-US" sz="2000" dirty="0">
                <a:solidFill>
                  <a:srgbClr val="0000FF"/>
                </a:solidFill>
                <a:hlinkClick r:id="rId3">
                  <a:extLst>
                    <a:ext uri="{A12FA001-AC4F-418D-AE19-62706E023703}">
                      <ahyp:hlinkClr xmlns:ahyp="http://schemas.microsoft.com/office/drawing/2018/hyperlinkcolor" val="tx"/>
                    </a:ext>
                  </a:extLst>
                </a:hlinkClick>
              </a:rPr>
              <a:t> (usps.gov)</a:t>
            </a:r>
            <a:endParaRPr lang="en-US" sz="2000" dirty="0">
              <a:solidFill>
                <a:srgbClr val="0000FF"/>
              </a:solidFill>
            </a:endParaRPr>
          </a:p>
        </p:txBody>
      </p:sp>
      <p:pic>
        <p:nvPicPr>
          <p:cNvPr id="9" name="Picture 8">
            <a:extLst>
              <a:ext uri="{FF2B5EF4-FFF2-40B4-BE49-F238E27FC236}">
                <a16:creationId xmlns:a16="http://schemas.microsoft.com/office/drawing/2014/main" id="{FD30458C-15C0-E18F-F3B5-BE880BC2C3EE}"/>
              </a:ext>
            </a:extLst>
          </p:cNvPr>
          <p:cNvPicPr>
            <a:picLocks noChangeAspect="1"/>
          </p:cNvPicPr>
          <p:nvPr/>
        </p:nvPicPr>
        <p:blipFill>
          <a:blip r:embed="rId4"/>
          <a:stretch>
            <a:fillRect/>
          </a:stretch>
        </p:blipFill>
        <p:spPr>
          <a:xfrm>
            <a:off x="4259943" y="1416814"/>
            <a:ext cx="6810446" cy="5028438"/>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29229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9AD21-E2E9-4B93-801D-DA1481255C06}" type="slidenum">
              <a:rPr lang="en-US" smtClean="0"/>
              <a:pPr>
                <a:defRPr/>
              </a:pPr>
              <a:t>16</a:t>
            </a:fld>
            <a:endParaRPr lang="en-US" dirty="0"/>
          </a:p>
        </p:txBody>
      </p:sp>
      <p:sp>
        <p:nvSpPr>
          <p:cNvPr id="2" name="Title 1">
            <a:extLst>
              <a:ext uri="{FF2B5EF4-FFF2-40B4-BE49-F238E27FC236}">
                <a16:creationId xmlns:a16="http://schemas.microsoft.com/office/drawing/2014/main" id="{B1F99E0C-75DF-45DF-98BE-935CE16B441C}"/>
              </a:ext>
            </a:extLst>
          </p:cNvPr>
          <p:cNvSpPr>
            <a:spLocks noGrp="1"/>
          </p:cNvSpPr>
          <p:nvPr>
            <p:ph type="title"/>
          </p:nvPr>
        </p:nvSpPr>
        <p:spPr/>
        <p:txBody>
          <a:bodyPr/>
          <a:lstStyle/>
          <a:p>
            <a:r>
              <a:rPr lang="en-US" dirty="0"/>
              <a:t>Questions?</a:t>
            </a:r>
          </a:p>
        </p:txBody>
      </p:sp>
      <p:sp>
        <p:nvSpPr>
          <p:cNvPr id="9" name="Content Placeholder 8"/>
          <p:cNvSpPr>
            <a:spLocks noGrp="1"/>
          </p:cNvSpPr>
          <p:nvPr>
            <p:ph idx="4294967295"/>
          </p:nvPr>
        </p:nvSpPr>
        <p:spPr>
          <a:xfrm>
            <a:off x="0" y="1825625"/>
            <a:ext cx="12192000" cy="4351338"/>
          </a:xfrm>
        </p:spPr>
        <p:txBody>
          <a:bodyPr/>
          <a:lstStyle/>
          <a:p>
            <a:pPr marL="0" indent="0" algn="ctr">
              <a:buNone/>
            </a:pPr>
            <a:endParaRPr lang="en-US" sz="4000" b="1" dirty="0"/>
          </a:p>
          <a:p>
            <a:pPr marL="0" indent="0" algn="ctr">
              <a:buNone/>
            </a:pPr>
            <a:r>
              <a:rPr lang="en-US" sz="6000" b="1" dirty="0"/>
              <a:t>QUESTIONS </a:t>
            </a:r>
          </a:p>
        </p:txBody>
      </p:sp>
      <p:pic>
        <p:nvPicPr>
          <p:cNvPr id="5122" name="Picture 2" descr="C:\Users\TXTDQ0\AppData\Local\Microsoft\Windows\Temporary Internet Files\Content.IE5\UB1J6474\purzen-Icon-with-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8587" y="3886201"/>
            <a:ext cx="2594829" cy="259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7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76C7D5-00BB-4DA4-968C-B2B11795DA8A}" type="slidenum">
              <a:rPr lang="en-US" smtClean="0"/>
              <a:pPr>
                <a:defRPr/>
              </a:pPr>
              <a:t>2</a:t>
            </a:fld>
            <a:endParaRPr lang="en-US" dirty="0"/>
          </a:p>
        </p:txBody>
      </p:sp>
      <p:sp>
        <p:nvSpPr>
          <p:cNvPr id="5" name="Title 4"/>
          <p:cNvSpPr>
            <a:spLocks noGrp="1"/>
          </p:cNvSpPr>
          <p:nvPr>
            <p:ph type="title"/>
          </p:nvPr>
        </p:nvSpPr>
        <p:spPr>
          <a:xfrm>
            <a:off x="229020" y="150288"/>
            <a:ext cx="4861964" cy="651733"/>
          </a:xfrm>
        </p:spPr>
        <p:txBody>
          <a:bodyPr/>
          <a:lstStyle/>
          <a:p>
            <a:r>
              <a:rPr lang="en-US" dirty="0"/>
              <a:t>Statement of Ownership </a:t>
            </a:r>
          </a:p>
        </p:txBody>
      </p:sp>
      <p:sp>
        <p:nvSpPr>
          <p:cNvPr id="6" name="Content Placeholder 5"/>
          <p:cNvSpPr>
            <a:spLocks noGrp="1"/>
          </p:cNvSpPr>
          <p:nvPr>
            <p:ph idx="4294967295"/>
          </p:nvPr>
        </p:nvSpPr>
        <p:spPr>
          <a:xfrm>
            <a:off x="437025" y="1522070"/>
            <a:ext cx="11077413" cy="5016844"/>
          </a:xfrm>
        </p:spPr>
        <p:txBody>
          <a:bodyPr>
            <a:noAutofit/>
          </a:bodyPr>
          <a:lstStyle/>
          <a:p>
            <a:pPr marL="347663" indent="-347663">
              <a:lnSpc>
                <a:spcPct val="120000"/>
              </a:lnSpc>
            </a:pPr>
            <a:r>
              <a:rPr lang="en-US" sz="2500" dirty="0">
                <a:latin typeface="Calibri" panose="020F0502020204030204" pitchFamily="34" charset="0"/>
                <a:cs typeface="Calibri" panose="020F0502020204030204" pitchFamily="34" charset="0"/>
              </a:rPr>
              <a:t>All authorized Periodicals must file a PS 3526 Statement of Ownership annually by October 1</a:t>
            </a:r>
            <a:r>
              <a:rPr lang="en-US" sz="2500" baseline="30000" dirty="0">
                <a:latin typeface="Calibri" panose="020F0502020204030204" pitchFamily="34" charset="0"/>
                <a:cs typeface="Calibri" panose="020F0502020204030204" pitchFamily="34" charset="0"/>
              </a:rPr>
              <a:t>st</a:t>
            </a:r>
            <a:r>
              <a:rPr lang="en-US" sz="2500" dirty="0">
                <a:latin typeface="Calibri" panose="020F0502020204030204" pitchFamily="34" charset="0"/>
                <a:cs typeface="Calibri" panose="020F0502020204030204" pitchFamily="34" charset="0"/>
              </a:rPr>
              <a:t>, submitted either electronically or by hard copy. </a:t>
            </a:r>
          </a:p>
          <a:p>
            <a:pPr marL="347663" indent="-347663">
              <a:lnSpc>
                <a:spcPct val="120000"/>
              </a:lnSpc>
            </a:pPr>
            <a:r>
              <a:rPr lang="en-US" sz="2500" dirty="0">
                <a:latin typeface="Calibri" panose="020F0502020204030204" pitchFamily="34" charset="0"/>
                <a:cs typeface="Calibri" panose="020F0502020204030204" pitchFamily="34" charset="0"/>
              </a:rPr>
              <a:t>Submitted to the Known Office of Publication’s  (KOP) Origin Entry (OE) office, not to any Additional Entry (AE) offices.</a:t>
            </a:r>
          </a:p>
          <a:p>
            <a:pPr marL="347663" indent="-347663">
              <a:lnSpc>
                <a:spcPct val="120000"/>
              </a:lnSpc>
            </a:pPr>
            <a:r>
              <a:rPr lang="en-US" sz="2500" dirty="0">
                <a:latin typeface="Calibri" panose="020F0502020204030204" pitchFamily="34" charset="0"/>
                <a:cs typeface="Calibri" panose="020F0502020204030204" pitchFamily="34" charset="0"/>
              </a:rPr>
              <a:t>Reminder letters are mailed and emailed by HQ and can also be printed from </a:t>
            </a:r>
            <a:r>
              <a:rPr lang="en-US" sz="2500" i="1" dirty="0">
                <a:latin typeface="Calibri" panose="020F0502020204030204" pitchFamily="34" charset="0"/>
                <a:cs typeface="Calibri" panose="020F0502020204030204" pitchFamily="34" charset="0"/>
              </a:rPr>
              <a:t>PostalOne!</a:t>
            </a:r>
            <a:r>
              <a:rPr lang="en-US" sz="2500" dirty="0">
                <a:latin typeface="Calibri" panose="020F0502020204030204" pitchFamily="34" charset="0"/>
                <a:cs typeface="Calibri" panose="020F0502020204030204" pitchFamily="34" charset="0"/>
              </a:rPr>
              <a:t> by the OE.</a:t>
            </a:r>
          </a:p>
          <a:p>
            <a:pPr marL="347663" indent="-347663">
              <a:lnSpc>
                <a:spcPct val="120000"/>
              </a:lnSpc>
            </a:pPr>
            <a:r>
              <a:rPr lang="en-US" sz="2500" dirty="0">
                <a:latin typeface="Calibri" panose="020F0502020204030204" pitchFamily="34" charset="0"/>
                <a:cs typeface="Calibri" panose="020F0502020204030204" pitchFamily="34" charset="0"/>
              </a:rPr>
              <a:t>Each publication’s (OE) performs an annual review of the publication.</a:t>
            </a:r>
          </a:p>
          <a:p>
            <a:pPr marL="347663" indent="-347663">
              <a:lnSpc>
                <a:spcPct val="120000"/>
              </a:lnSpc>
              <a:buNone/>
            </a:pPr>
            <a:r>
              <a:rPr lang="en-US" sz="2500" dirty="0">
                <a:latin typeface="Calibri" panose="020F0502020204030204" pitchFamily="34" charset="0"/>
                <a:cs typeface="Calibri" panose="020F0502020204030204" pitchFamily="34" charset="0"/>
              </a:rPr>
              <a:t>*** You must not request to cancel OE Periodical accounts that are inactive in finance unit of the KOP if there are active Additional Entries and publication is currently being published!!! ***</a:t>
            </a:r>
          </a:p>
        </p:txBody>
      </p:sp>
    </p:spTree>
    <p:extLst>
      <p:ext uri="{BB962C8B-B14F-4D97-AF65-F5344CB8AC3E}">
        <p14:creationId xmlns:p14="http://schemas.microsoft.com/office/powerpoint/2010/main" val="79770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34FCFD-6E14-4EF5-2D8C-792CE7781833}"/>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3</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F18D188F-EF35-A6C0-97E2-6B5F1DA4EB62}"/>
              </a:ext>
            </a:extLst>
          </p:cNvPr>
          <p:cNvSpPr>
            <a:spLocks noGrp="1"/>
          </p:cNvSpPr>
          <p:nvPr>
            <p:ph type="title"/>
          </p:nvPr>
        </p:nvSpPr>
        <p:spPr/>
        <p:txBody>
          <a:bodyPr/>
          <a:lstStyle/>
          <a:p>
            <a:r>
              <a:rPr lang="en-US" dirty="0"/>
              <a:t>PS 3526 Letter</a:t>
            </a:r>
          </a:p>
        </p:txBody>
      </p:sp>
      <p:pic>
        <p:nvPicPr>
          <p:cNvPr id="5" name="Picture 4">
            <a:extLst>
              <a:ext uri="{FF2B5EF4-FFF2-40B4-BE49-F238E27FC236}">
                <a16:creationId xmlns:a16="http://schemas.microsoft.com/office/drawing/2014/main" id="{A8445748-921C-585A-736F-ABBB0EFDC79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960354" y="965200"/>
            <a:ext cx="5999935" cy="5742512"/>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Rectangle 5">
            <a:extLst>
              <a:ext uri="{FF2B5EF4-FFF2-40B4-BE49-F238E27FC236}">
                <a16:creationId xmlns:a16="http://schemas.microsoft.com/office/drawing/2014/main" id="{FEFDAFDD-F729-8A5E-0249-D4D5A0084FCC}"/>
              </a:ext>
            </a:extLst>
          </p:cNvPr>
          <p:cNvSpPr/>
          <p:nvPr/>
        </p:nvSpPr>
        <p:spPr>
          <a:xfrm>
            <a:off x="3396227" y="1630348"/>
            <a:ext cx="1602298" cy="5872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B6999C0-AA8D-9327-4344-7AD982A0D834}"/>
              </a:ext>
            </a:extLst>
          </p:cNvPr>
          <p:cNvSpPr/>
          <p:nvPr/>
        </p:nvSpPr>
        <p:spPr>
          <a:xfrm>
            <a:off x="3396227" y="2374073"/>
            <a:ext cx="444617" cy="1331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953238F-DFAE-278B-0BCD-DF21B2863389}"/>
              </a:ext>
            </a:extLst>
          </p:cNvPr>
          <p:cNvSpPr/>
          <p:nvPr/>
        </p:nvSpPr>
        <p:spPr>
          <a:xfrm>
            <a:off x="4253803" y="2529866"/>
            <a:ext cx="444617" cy="1331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E4FF77E-FBCE-71F2-D0A0-02E4BFC8DF83}"/>
              </a:ext>
            </a:extLst>
          </p:cNvPr>
          <p:cNvSpPr/>
          <p:nvPr/>
        </p:nvSpPr>
        <p:spPr>
          <a:xfrm>
            <a:off x="4145280" y="2705545"/>
            <a:ext cx="379267" cy="1331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A505B3A-ED1C-29D1-6A39-8EC78DDED8F9}"/>
              </a:ext>
            </a:extLst>
          </p:cNvPr>
          <p:cNvSpPr/>
          <p:nvPr/>
        </p:nvSpPr>
        <p:spPr>
          <a:xfrm>
            <a:off x="3157141" y="6052457"/>
            <a:ext cx="1367406" cy="3038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391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9AD21-E2E9-4B93-801D-DA1481255C06}" type="slidenum">
              <a:rPr lang="en-US" smtClean="0"/>
              <a:pPr>
                <a:defRPr/>
              </a:pPr>
              <a:t>4</a:t>
            </a:fld>
            <a:endParaRPr lang="en-US" dirty="0"/>
          </a:p>
        </p:txBody>
      </p:sp>
      <p:sp>
        <p:nvSpPr>
          <p:cNvPr id="2" name="Title 1"/>
          <p:cNvSpPr>
            <a:spLocks noGrp="1"/>
          </p:cNvSpPr>
          <p:nvPr>
            <p:ph type="title"/>
          </p:nvPr>
        </p:nvSpPr>
        <p:spPr>
          <a:xfrm>
            <a:off x="229020" y="150288"/>
            <a:ext cx="5183239" cy="651733"/>
          </a:xfrm>
        </p:spPr>
        <p:txBody>
          <a:bodyPr/>
          <a:lstStyle/>
          <a:p>
            <a:r>
              <a:rPr lang="en-US" dirty="0"/>
              <a:t>Statement of Ownership</a:t>
            </a:r>
          </a:p>
        </p:txBody>
      </p:sp>
      <p:sp>
        <p:nvSpPr>
          <p:cNvPr id="3" name="Content Placeholder 2"/>
          <p:cNvSpPr>
            <a:spLocks noGrp="1"/>
          </p:cNvSpPr>
          <p:nvPr>
            <p:ph idx="4294967295"/>
          </p:nvPr>
        </p:nvSpPr>
        <p:spPr>
          <a:xfrm>
            <a:off x="492149" y="1719987"/>
            <a:ext cx="11207702" cy="4636365"/>
          </a:xfrm>
        </p:spPr>
        <p:txBody>
          <a:bodyPr>
            <a:normAutofit fontScale="77500" lnSpcReduction="20000"/>
          </a:bodyPr>
          <a:lstStyle/>
          <a:p>
            <a:pPr>
              <a:lnSpc>
                <a:spcPct val="120000"/>
              </a:lnSpc>
            </a:pPr>
            <a:r>
              <a:rPr lang="en-US" sz="3200" dirty="0">
                <a:latin typeface="Calibri" panose="020F0502020204030204" pitchFamily="34" charset="0"/>
                <a:cs typeface="Calibri" panose="020F0502020204030204" pitchFamily="34" charset="0"/>
              </a:rPr>
              <a:t>The Statement of Ownership must be published in the first issue after submission to the Postal Service (for General and Requester publications)</a:t>
            </a:r>
          </a:p>
          <a:p>
            <a:pPr>
              <a:lnSpc>
                <a:spcPct val="120000"/>
              </a:lnSpc>
            </a:pPr>
            <a:r>
              <a:rPr lang="en-US" sz="3200" dirty="0">
                <a:latin typeface="Calibri" panose="020F0502020204030204" pitchFamily="34" charset="0"/>
                <a:cs typeface="Calibri" panose="020F0502020204030204" pitchFamily="34" charset="0"/>
              </a:rPr>
              <a:t>Customers can submit PS 3526/3526R via the BCG</a:t>
            </a:r>
          </a:p>
          <a:p>
            <a:pPr>
              <a:lnSpc>
                <a:spcPct val="120000"/>
              </a:lnSpc>
            </a:pPr>
            <a:r>
              <a:rPr lang="en-US" sz="3200" dirty="0">
                <a:latin typeface="Calibri" panose="020F0502020204030204" pitchFamily="34" charset="0"/>
                <a:cs typeface="Calibri" panose="020F0502020204030204" pitchFamily="34" charset="0"/>
              </a:rPr>
              <a:t>BCG has step-by-step instructions</a:t>
            </a:r>
          </a:p>
          <a:p>
            <a:pPr>
              <a:lnSpc>
                <a:spcPct val="120000"/>
              </a:lnSpc>
            </a:pPr>
            <a:r>
              <a:rPr lang="en-US" sz="3200" b="1" i="0" u="none" strike="noStrike" baseline="0" dirty="0">
                <a:solidFill>
                  <a:srgbClr val="000000"/>
                </a:solidFill>
                <a:latin typeface="Calibri" panose="020F0502020204030204" pitchFamily="34" charset="0"/>
              </a:rPr>
              <a:t>Statements of Ownership should NOT be scanned, sent, or submitted to the Mailing &amp; Shipping Solutions Center (MSSC) without prior approval to do so</a:t>
            </a:r>
            <a:endParaRPr lang="en-US" sz="3200" b="0" i="0" u="none" strike="noStrike" baseline="0" dirty="0">
              <a:solidFill>
                <a:srgbClr val="000000"/>
              </a:solidFill>
              <a:latin typeface="Calibri" panose="020F0502020204030204" pitchFamily="34" charset="0"/>
            </a:endParaRPr>
          </a:p>
          <a:p>
            <a:pPr>
              <a:lnSpc>
                <a:spcPct val="120000"/>
              </a:lnSpc>
            </a:pPr>
            <a:r>
              <a:rPr lang="en-US" sz="3200" b="0" i="0" u="none" strike="noStrike" baseline="0" dirty="0">
                <a:solidFill>
                  <a:srgbClr val="000000"/>
                </a:solidFill>
                <a:latin typeface="Calibri" panose="020F0502020204030204" pitchFamily="34" charset="0"/>
              </a:rPr>
              <a:t>Any questions or concerns on Statements of Ownership should be directed to your local BMEU Supervisor or Manager </a:t>
            </a:r>
          </a:p>
          <a:p>
            <a:pPr>
              <a:lnSpc>
                <a:spcPct val="120000"/>
              </a:lnSpc>
            </a:pPr>
            <a:r>
              <a:rPr lang="en-US" sz="3200" b="0" i="0" kern="1200" dirty="0">
                <a:solidFill>
                  <a:schemeClr val="tx1"/>
                </a:solidFill>
                <a:effectLst/>
                <a:latin typeface="Calibri" panose="020F0502020204030204" pitchFamily="34" charset="0"/>
                <a:ea typeface="+mn-ea"/>
                <a:cs typeface="Calibri" panose="020F0502020204030204" pitchFamily="34" charset="0"/>
              </a:rPr>
              <a:t>The PCSC may suspend or revoke the Periodicals mailing privileges if a PS 3526 is not filed</a:t>
            </a:r>
            <a:endParaRPr lang="en-US" sz="3200" dirty="0">
              <a:solidFill>
                <a:srgbClr val="3448DC"/>
              </a:solidFill>
              <a:latin typeface="Calibri" panose="020F0502020204030204" pitchFamily="34" charset="0"/>
              <a:cs typeface="Calibri" panose="020F0502020204030204" pitchFamily="34" charset="0"/>
            </a:endParaRPr>
          </a:p>
          <a:p>
            <a:pPr marL="0" indent="0">
              <a:buNone/>
            </a:pPr>
            <a:endParaRPr lang="en-US" sz="2800" dirty="0"/>
          </a:p>
        </p:txBody>
      </p:sp>
    </p:spTree>
    <p:extLst>
      <p:ext uri="{BB962C8B-B14F-4D97-AF65-F5344CB8AC3E}">
        <p14:creationId xmlns:p14="http://schemas.microsoft.com/office/powerpoint/2010/main" val="264569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211003-5D09-4AF1-AB3B-8610B9B31E41}"/>
              </a:ext>
            </a:extLst>
          </p:cNvPr>
          <p:cNvPicPr>
            <a:picLocks noChangeAspect="1"/>
          </p:cNvPicPr>
          <p:nvPr/>
        </p:nvPicPr>
        <p:blipFill>
          <a:blip r:embed="rId3"/>
          <a:stretch>
            <a:fillRect/>
          </a:stretch>
        </p:blipFill>
        <p:spPr>
          <a:xfrm>
            <a:off x="7415071" y="1174157"/>
            <a:ext cx="4514850" cy="54730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Slide Number Placeholder 1">
            <a:extLst>
              <a:ext uri="{FF2B5EF4-FFF2-40B4-BE49-F238E27FC236}">
                <a16:creationId xmlns:a16="http://schemas.microsoft.com/office/drawing/2014/main" id="{CE533E49-A0E2-487A-80A1-026408B36149}"/>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5</a:t>
            </a:fld>
            <a:endParaRPr lang="en-US" dirty="0">
              <a:solidFill>
                <a:prstClr val="black">
                  <a:tint val="75000"/>
                </a:prstClr>
              </a:solidFill>
            </a:endParaRPr>
          </a:p>
        </p:txBody>
      </p:sp>
      <p:sp>
        <p:nvSpPr>
          <p:cNvPr id="7" name="Title 1">
            <a:extLst>
              <a:ext uri="{FF2B5EF4-FFF2-40B4-BE49-F238E27FC236}">
                <a16:creationId xmlns:a16="http://schemas.microsoft.com/office/drawing/2014/main" id="{860A5C84-D44D-42EB-B5E9-724E49FCA5E0}"/>
              </a:ext>
            </a:extLst>
          </p:cNvPr>
          <p:cNvSpPr txBox="1">
            <a:spLocks/>
          </p:cNvSpPr>
          <p:nvPr/>
        </p:nvSpPr>
        <p:spPr>
          <a:xfrm>
            <a:off x="333726" y="0"/>
            <a:ext cx="5556770" cy="691748"/>
          </a:xfrm>
          <a:prstGeom prst="rect">
            <a:avLst/>
          </a:prstGeom>
        </p:spPr>
        <p:txBody>
          <a:bodyPr anchor="ctr"/>
          <a:lstStyle>
            <a:lvl1pPr algn="r"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Black" pitchFamily="34" charset="0"/>
              </a:defRPr>
            </a:lvl2pPr>
            <a:lvl3pPr algn="l" rtl="0" eaLnBrk="1" fontAlgn="base" hangingPunct="1">
              <a:spcBef>
                <a:spcPct val="0"/>
              </a:spcBef>
              <a:spcAft>
                <a:spcPct val="0"/>
              </a:spcAft>
              <a:defRPr sz="2400">
                <a:solidFill>
                  <a:schemeClr val="bg1"/>
                </a:solidFill>
                <a:latin typeface="Arial Black" pitchFamily="34" charset="0"/>
              </a:defRPr>
            </a:lvl3pPr>
            <a:lvl4pPr algn="l" rtl="0" eaLnBrk="1" fontAlgn="base" hangingPunct="1">
              <a:spcBef>
                <a:spcPct val="0"/>
              </a:spcBef>
              <a:spcAft>
                <a:spcPct val="0"/>
              </a:spcAft>
              <a:defRPr sz="2400">
                <a:solidFill>
                  <a:schemeClr val="bg1"/>
                </a:solidFill>
                <a:latin typeface="Arial Black" pitchFamily="34" charset="0"/>
              </a:defRPr>
            </a:lvl4pPr>
            <a:lvl5pPr algn="l" rtl="0" eaLnBrk="1" fontAlgn="base" hangingPunct="1">
              <a:spcBef>
                <a:spcPct val="0"/>
              </a:spcBef>
              <a:spcAft>
                <a:spcPct val="0"/>
              </a:spcAft>
              <a:defRPr sz="2400">
                <a:solidFill>
                  <a:schemeClr val="bg1"/>
                </a:solidFill>
                <a:latin typeface="Arial Black" pitchFamily="34" charset="0"/>
              </a:defRPr>
            </a:lvl5pPr>
            <a:lvl6pPr marL="457200" algn="l" rtl="0" eaLnBrk="1" fontAlgn="base" hangingPunct="1">
              <a:spcBef>
                <a:spcPct val="0"/>
              </a:spcBef>
              <a:spcAft>
                <a:spcPct val="0"/>
              </a:spcAft>
              <a:defRPr sz="2800">
                <a:solidFill>
                  <a:schemeClr val="bg1"/>
                </a:solidFill>
                <a:latin typeface="Arial Black" pitchFamily="34" charset="0"/>
              </a:defRPr>
            </a:lvl6pPr>
            <a:lvl7pPr marL="914400" algn="l" rtl="0" eaLnBrk="1" fontAlgn="base" hangingPunct="1">
              <a:spcBef>
                <a:spcPct val="0"/>
              </a:spcBef>
              <a:spcAft>
                <a:spcPct val="0"/>
              </a:spcAft>
              <a:defRPr sz="2800">
                <a:solidFill>
                  <a:schemeClr val="bg1"/>
                </a:solidFill>
                <a:latin typeface="Arial Black" pitchFamily="34" charset="0"/>
              </a:defRPr>
            </a:lvl7pPr>
            <a:lvl8pPr marL="1371600" algn="l" rtl="0" eaLnBrk="1" fontAlgn="base" hangingPunct="1">
              <a:spcBef>
                <a:spcPct val="0"/>
              </a:spcBef>
              <a:spcAft>
                <a:spcPct val="0"/>
              </a:spcAft>
              <a:defRPr sz="2800">
                <a:solidFill>
                  <a:schemeClr val="bg1"/>
                </a:solidFill>
                <a:latin typeface="Arial Black" pitchFamily="34" charset="0"/>
              </a:defRPr>
            </a:lvl8pPr>
            <a:lvl9pPr marL="1828800" algn="l" rtl="0" eaLnBrk="1" fontAlgn="base" hangingPunct="1">
              <a:spcBef>
                <a:spcPct val="0"/>
              </a:spcBef>
              <a:spcAft>
                <a:spcPct val="0"/>
              </a:spcAft>
              <a:defRPr sz="2800">
                <a:solidFill>
                  <a:schemeClr val="bg1"/>
                </a:solidFill>
                <a:latin typeface="Arial Black" pitchFamily="34" charset="0"/>
              </a:defRPr>
            </a:lvl9pPr>
          </a:lstStyle>
          <a:p>
            <a:pPr algn="l" defTabSz="913578">
              <a:defRPr/>
            </a:pPr>
            <a:r>
              <a:rPr lang="en-US" altLang="en-US" sz="2800" b="1" dirty="0">
                <a:solidFill>
                  <a:prstClr val="white"/>
                </a:solidFill>
                <a:latin typeface="Helvetica" panose="020B0604020202020204" pitchFamily="34" charset="0"/>
                <a:cs typeface="Helvetica" panose="020B0604020202020204" pitchFamily="34" charset="0"/>
              </a:rPr>
              <a:t>PS 3526</a:t>
            </a:r>
          </a:p>
        </p:txBody>
      </p:sp>
      <p:sp>
        <p:nvSpPr>
          <p:cNvPr id="12" name="TextBox 11">
            <a:extLst>
              <a:ext uri="{FF2B5EF4-FFF2-40B4-BE49-F238E27FC236}">
                <a16:creationId xmlns:a16="http://schemas.microsoft.com/office/drawing/2014/main" id="{F98BB93A-E0AC-4505-8D61-2B2454B71266}"/>
              </a:ext>
            </a:extLst>
          </p:cNvPr>
          <p:cNvSpPr txBox="1"/>
          <p:nvPr/>
        </p:nvSpPr>
        <p:spPr>
          <a:xfrm>
            <a:off x="401444" y="1929832"/>
            <a:ext cx="4650058" cy="4337153"/>
          </a:xfrm>
          <a:prstGeom prst="rect">
            <a:avLst/>
          </a:prstGeom>
        </p:spPr>
        <p:txBody>
          <a:bodyPr vert="horz" wrap="square" lIns="91440" tIns="45720" rIns="91440" bIns="45720" rtlCol="0">
            <a:normAutofit/>
          </a:bodyPr>
          <a:lstStyle/>
          <a:p>
            <a:pPr marL="285750" indent="-285750" algn="l">
              <a:buFont typeface="Arial" panose="020B0604020202020204" pitchFamily="34" charset="0"/>
              <a:buChar char="•"/>
            </a:pPr>
            <a:endParaRPr lang="en-US" sz="1800" b="1" dirty="0">
              <a:solidFill>
                <a:srgbClr val="333366"/>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224D9CB-9805-447B-84DA-FFA473193C9C}"/>
              </a:ext>
            </a:extLst>
          </p:cNvPr>
          <p:cNvPicPr>
            <a:picLocks noChangeAspect="1"/>
          </p:cNvPicPr>
          <p:nvPr/>
        </p:nvPicPr>
        <p:blipFill>
          <a:blip r:embed="rId4"/>
          <a:stretch>
            <a:fillRect/>
          </a:stretch>
        </p:blipFill>
        <p:spPr>
          <a:xfrm>
            <a:off x="4158866" y="1073426"/>
            <a:ext cx="4495800" cy="54730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7702D62B-06C2-446D-AD12-7AF0CBDE7803}"/>
              </a:ext>
            </a:extLst>
          </p:cNvPr>
          <p:cNvPicPr>
            <a:picLocks noChangeAspect="1"/>
          </p:cNvPicPr>
          <p:nvPr/>
        </p:nvPicPr>
        <p:blipFill>
          <a:blip r:embed="rId5"/>
          <a:stretch>
            <a:fillRect/>
          </a:stretch>
        </p:blipFill>
        <p:spPr>
          <a:xfrm>
            <a:off x="333726" y="809945"/>
            <a:ext cx="4486275" cy="56008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1410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7598"/>
            <a:ext cx="4571999" cy="874452"/>
          </a:xfrm>
        </p:spPr>
        <p:txBody>
          <a:bodyPr>
            <a:noAutofit/>
          </a:bodyPr>
          <a:lstStyle/>
          <a:p>
            <a:pPr algn="l"/>
            <a:r>
              <a:rPr lang="en-US" dirty="0"/>
              <a:t>Business Customer Gateway – Online Entry</a:t>
            </a:r>
          </a:p>
        </p:txBody>
      </p:sp>
      <p:pic>
        <p:nvPicPr>
          <p:cNvPr id="2" name="Picture 1">
            <a:extLst>
              <a:ext uri="{FF2B5EF4-FFF2-40B4-BE49-F238E27FC236}">
                <a16:creationId xmlns:a16="http://schemas.microsoft.com/office/drawing/2014/main" id="{5F123D36-B1D5-4080-A1CE-494A15ED418A}"/>
              </a:ext>
            </a:extLst>
          </p:cNvPr>
          <p:cNvPicPr>
            <a:picLocks noChangeAspect="1"/>
          </p:cNvPicPr>
          <p:nvPr/>
        </p:nvPicPr>
        <p:blipFill>
          <a:blip r:embed="rId3"/>
          <a:stretch>
            <a:fillRect/>
          </a:stretch>
        </p:blipFill>
        <p:spPr>
          <a:xfrm>
            <a:off x="523097" y="2032986"/>
            <a:ext cx="11145805" cy="4777416"/>
          </a:xfrm>
          <a:prstGeom prst="rect">
            <a:avLst/>
          </a:prstGeom>
          <a:ln>
            <a:solidFill>
              <a:schemeClr val="bg2"/>
            </a:solidFill>
          </a:ln>
        </p:spPr>
      </p:pic>
      <p:pic>
        <p:nvPicPr>
          <p:cNvPr id="4" name="Picture 3">
            <a:extLst>
              <a:ext uri="{FF2B5EF4-FFF2-40B4-BE49-F238E27FC236}">
                <a16:creationId xmlns:a16="http://schemas.microsoft.com/office/drawing/2014/main" id="{B4CBA180-A170-47A3-837A-DD2541867592}"/>
              </a:ext>
            </a:extLst>
          </p:cNvPr>
          <p:cNvPicPr>
            <a:picLocks noChangeAspect="1"/>
          </p:cNvPicPr>
          <p:nvPr/>
        </p:nvPicPr>
        <p:blipFill>
          <a:blip r:embed="rId4"/>
          <a:stretch>
            <a:fillRect/>
          </a:stretch>
        </p:blipFill>
        <p:spPr>
          <a:xfrm>
            <a:off x="523097" y="1337530"/>
            <a:ext cx="5620534" cy="743054"/>
          </a:xfrm>
          <a:prstGeom prst="rect">
            <a:avLst/>
          </a:prstGeom>
        </p:spPr>
      </p:pic>
      <p:sp>
        <p:nvSpPr>
          <p:cNvPr id="5" name="Oval 4">
            <a:extLst>
              <a:ext uri="{FF2B5EF4-FFF2-40B4-BE49-F238E27FC236}">
                <a16:creationId xmlns:a16="http://schemas.microsoft.com/office/drawing/2014/main" id="{BB8AB426-1BEB-4D49-ADD0-360F5B717671}"/>
              </a:ext>
            </a:extLst>
          </p:cNvPr>
          <p:cNvSpPr/>
          <p:nvPr/>
        </p:nvSpPr>
        <p:spPr>
          <a:xfrm>
            <a:off x="605790" y="1737360"/>
            <a:ext cx="1474470" cy="3432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31CBEFA-E493-4D6C-87A6-C43E2381293E}"/>
              </a:ext>
            </a:extLst>
          </p:cNvPr>
          <p:cNvSpPr/>
          <p:nvPr/>
        </p:nvSpPr>
        <p:spPr>
          <a:xfrm>
            <a:off x="8069580" y="4892040"/>
            <a:ext cx="3337560" cy="3886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074BA78-6195-4A5B-ABC2-DAAABA43D522}"/>
              </a:ext>
            </a:extLst>
          </p:cNvPr>
          <p:cNvPicPr>
            <a:picLocks noChangeAspect="1"/>
          </p:cNvPicPr>
          <p:nvPr/>
        </p:nvPicPr>
        <p:blipFill>
          <a:blip r:embed="rId5"/>
          <a:stretch>
            <a:fillRect/>
          </a:stretch>
        </p:blipFill>
        <p:spPr>
          <a:xfrm>
            <a:off x="3317035" y="1828800"/>
            <a:ext cx="2626566" cy="204186"/>
          </a:xfrm>
          <a:prstGeom prst="rect">
            <a:avLst/>
          </a:prstGeom>
        </p:spPr>
      </p:pic>
    </p:spTree>
    <p:extLst>
      <p:ext uri="{BB962C8B-B14F-4D97-AF65-F5344CB8AC3E}">
        <p14:creationId xmlns:p14="http://schemas.microsoft.com/office/powerpoint/2010/main" val="207715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FF9E9-D934-4A68-A16D-0143A03D8758}"/>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7</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BDC959E5-40AF-4627-8968-EF92E3C25A74}"/>
              </a:ext>
            </a:extLst>
          </p:cNvPr>
          <p:cNvSpPr>
            <a:spLocks noGrp="1"/>
          </p:cNvSpPr>
          <p:nvPr>
            <p:ph type="title"/>
          </p:nvPr>
        </p:nvSpPr>
        <p:spPr/>
        <p:txBody>
          <a:bodyPr/>
          <a:lstStyle/>
          <a:p>
            <a:r>
              <a:rPr lang="en-US" dirty="0"/>
              <a:t>PS 3526 Online</a:t>
            </a:r>
          </a:p>
        </p:txBody>
      </p:sp>
      <p:sp>
        <p:nvSpPr>
          <p:cNvPr id="7" name="TextBox 6">
            <a:extLst>
              <a:ext uri="{FF2B5EF4-FFF2-40B4-BE49-F238E27FC236}">
                <a16:creationId xmlns:a16="http://schemas.microsoft.com/office/drawing/2014/main" id="{5F3CB93D-52BE-4F4D-8E07-8C975CE4253A}"/>
              </a:ext>
            </a:extLst>
          </p:cNvPr>
          <p:cNvSpPr txBox="1"/>
          <p:nvPr/>
        </p:nvSpPr>
        <p:spPr>
          <a:xfrm>
            <a:off x="429276" y="2380077"/>
            <a:ext cx="3500467" cy="3246783"/>
          </a:xfrm>
          <a:prstGeom prst="rect">
            <a:avLst/>
          </a:prstGeom>
        </p:spPr>
        <p:txBody>
          <a:bodyPr vert="horz" wrap="none" lIns="91440" tIns="45720" rIns="91440" bIns="45720" rtlCol="0">
            <a:normAutofit fontScale="92500" lnSpcReduction="20000"/>
          </a:bodyPr>
          <a:lstStyle/>
          <a:p>
            <a:pPr algn="l"/>
            <a:r>
              <a:rPr lang="en-US" sz="3600" b="1" dirty="0">
                <a:solidFill>
                  <a:srgbClr val="333366"/>
                </a:solidFill>
                <a:latin typeface="Calibri" panose="020F0502020204030204" pitchFamily="34" charset="0"/>
                <a:cs typeface="Calibri" panose="020F0502020204030204" pitchFamily="34" charset="0"/>
              </a:rPr>
              <a:t>Customers can </a:t>
            </a:r>
            <a:br>
              <a:rPr lang="en-US" sz="3600" b="1" dirty="0">
                <a:solidFill>
                  <a:srgbClr val="333366"/>
                </a:solidFill>
                <a:latin typeface="Calibri" panose="020F0502020204030204" pitchFamily="34" charset="0"/>
                <a:cs typeface="Calibri" panose="020F0502020204030204" pitchFamily="34" charset="0"/>
              </a:rPr>
            </a:br>
            <a:r>
              <a:rPr lang="en-US" sz="3600" b="1" dirty="0">
                <a:solidFill>
                  <a:srgbClr val="333366"/>
                </a:solidFill>
                <a:latin typeface="Calibri" panose="020F0502020204030204" pitchFamily="34" charset="0"/>
                <a:cs typeface="Calibri" panose="020F0502020204030204" pitchFamily="34" charset="0"/>
              </a:rPr>
              <a:t>complete PS 3526</a:t>
            </a:r>
          </a:p>
          <a:p>
            <a:pPr algn="l"/>
            <a:r>
              <a:rPr lang="en-US" sz="3600" b="1" dirty="0">
                <a:solidFill>
                  <a:srgbClr val="333366"/>
                </a:solidFill>
                <a:latin typeface="Calibri" panose="020F0502020204030204" pitchFamily="34" charset="0"/>
                <a:cs typeface="Calibri" panose="020F0502020204030204" pitchFamily="34" charset="0"/>
              </a:rPr>
              <a:t>online through </a:t>
            </a:r>
          </a:p>
          <a:p>
            <a:pPr algn="l"/>
            <a:r>
              <a:rPr lang="en-US" sz="3600" b="1" dirty="0">
                <a:solidFill>
                  <a:srgbClr val="333366"/>
                </a:solidFill>
                <a:latin typeface="Calibri" panose="020F0502020204030204" pitchFamily="34" charset="0"/>
                <a:cs typeface="Calibri" panose="020F0502020204030204" pitchFamily="34" charset="0"/>
              </a:rPr>
              <a:t>the Business</a:t>
            </a:r>
          </a:p>
          <a:p>
            <a:pPr algn="l"/>
            <a:r>
              <a:rPr lang="en-US" sz="3600" b="1" dirty="0">
                <a:solidFill>
                  <a:srgbClr val="333366"/>
                </a:solidFill>
                <a:latin typeface="Calibri" panose="020F0502020204030204" pitchFamily="34" charset="0"/>
                <a:cs typeface="Calibri" panose="020F0502020204030204" pitchFamily="34" charset="0"/>
              </a:rPr>
              <a:t>Customer </a:t>
            </a:r>
          </a:p>
          <a:p>
            <a:pPr algn="l"/>
            <a:r>
              <a:rPr lang="en-US" sz="3600" b="1" dirty="0">
                <a:solidFill>
                  <a:srgbClr val="333366"/>
                </a:solidFill>
                <a:latin typeface="Calibri" panose="020F0502020204030204" pitchFamily="34" charset="0"/>
                <a:cs typeface="Calibri" panose="020F0502020204030204" pitchFamily="34" charset="0"/>
              </a:rPr>
              <a:t>Gateway via</a:t>
            </a:r>
          </a:p>
          <a:p>
            <a:pPr algn="l"/>
            <a:r>
              <a:rPr lang="en-US" sz="3600" b="1" dirty="0">
                <a:solidFill>
                  <a:srgbClr val="333366"/>
                </a:solidFill>
                <a:latin typeface="Calibri" panose="020F0502020204030204" pitchFamily="34" charset="0"/>
                <a:cs typeface="Calibri" panose="020F0502020204030204" pitchFamily="34" charset="0"/>
              </a:rPr>
              <a:t>Postal Wizard</a:t>
            </a:r>
          </a:p>
          <a:p>
            <a:pPr algn="l"/>
            <a:endParaRPr lang="en-US" sz="1800" b="1" dirty="0">
              <a:solidFill>
                <a:srgbClr val="333366"/>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52B465B-0F78-9BCC-CADB-1A795024FE73}"/>
              </a:ext>
            </a:extLst>
          </p:cNvPr>
          <p:cNvPicPr>
            <a:picLocks noChangeAspect="1"/>
          </p:cNvPicPr>
          <p:nvPr/>
        </p:nvPicPr>
        <p:blipFill>
          <a:blip r:embed="rId3"/>
          <a:stretch>
            <a:fillRect/>
          </a:stretch>
        </p:blipFill>
        <p:spPr>
          <a:xfrm>
            <a:off x="4775542" y="1277111"/>
            <a:ext cx="6172242" cy="5402527"/>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9" name="Straight Arrow Connector 8">
            <a:extLst>
              <a:ext uri="{FF2B5EF4-FFF2-40B4-BE49-F238E27FC236}">
                <a16:creationId xmlns:a16="http://schemas.microsoft.com/office/drawing/2014/main" id="{813669E4-B29F-495E-8A26-994CCF265DFA}"/>
              </a:ext>
            </a:extLst>
          </p:cNvPr>
          <p:cNvCxnSpPr>
            <a:cxnSpLocks/>
          </p:cNvCxnSpPr>
          <p:nvPr/>
        </p:nvCxnSpPr>
        <p:spPr>
          <a:xfrm>
            <a:off x="3002841" y="5141844"/>
            <a:ext cx="3093159" cy="485016"/>
          </a:xfrm>
          <a:prstGeom prst="straightConnector1">
            <a:avLst/>
          </a:prstGeom>
          <a:ln w="762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481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164EBD-C311-0AAD-4C9E-4A8D5E50DC5C}"/>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8</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0DA311DE-34FE-1353-0F06-B848A8826A98}"/>
              </a:ext>
            </a:extLst>
          </p:cNvPr>
          <p:cNvSpPr>
            <a:spLocks noGrp="1"/>
          </p:cNvSpPr>
          <p:nvPr>
            <p:ph type="title"/>
          </p:nvPr>
        </p:nvSpPr>
        <p:spPr/>
        <p:txBody>
          <a:bodyPr/>
          <a:lstStyle/>
          <a:p>
            <a:r>
              <a:rPr lang="en-US" dirty="0"/>
              <a:t>Postal Wizard Entry</a:t>
            </a:r>
          </a:p>
        </p:txBody>
      </p:sp>
      <p:pic>
        <p:nvPicPr>
          <p:cNvPr id="5" name="Picture 4">
            <a:extLst>
              <a:ext uri="{FF2B5EF4-FFF2-40B4-BE49-F238E27FC236}">
                <a16:creationId xmlns:a16="http://schemas.microsoft.com/office/drawing/2014/main" id="{DC579726-D247-D789-96B0-412F5ED368E7}"/>
              </a:ext>
            </a:extLst>
          </p:cNvPr>
          <p:cNvPicPr>
            <a:picLocks noChangeAspect="1"/>
          </p:cNvPicPr>
          <p:nvPr/>
        </p:nvPicPr>
        <p:blipFill>
          <a:blip r:embed="rId3"/>
          <a:stretch>
            <a:fillRect/>
          </a:stretch>
        </p:blipFill>
        <p:spPr>
          <a:xfrm>
            <a:off x="433386" y="1366912"/>
            <a:ext cx="10677525" cy="1909688"/>
          </a:xfrm>
          <a:prstGeom prst="rect">
            <a:avLst/>
          </a:prstGeom>
          <a:ln>
            <a:solidFill>
              <a:schemeClr val="tx1"/>
            </a:solidFill>
          </a:ln>
        </p:spPr>
      </p:pic>
      <p:pic>
        <p:nvPicPr>
          <p:cNvPr id="7" name="Picture 6">
            <a:extLst>
              <a:ext uri="{FF2B5EF4-FFF2-40B4-BE49-F238E27FC236}">
                <a16:creationId xmlns:a16="http://schemas.microsoft.com/office/drawing/2014/main" id="{0441CF0C-DD1F-5F45-5648-3A59EFAF0236}"/>
              </a:ext>
            </a:extLst>
          </p:cNvPr>
          <p:cNvPicPr>
            <a:picLocks noChangeAspect="1"/>
          </p:cNvPicPr>
          <p:nvPr/>
        </p:nvPicPr>
        <p:blipFill>
          <a:blip r:embed="rId4"/>
          <a:stretch>
            <a:fillRect/>
          </a:stretch>
        </p:blipFill>
        <p:spPr>
          <a:xfrm>
            <a:off x="1419224" y="3512914"/>
            <a:ext cx="8705851" cy="3026000"/>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id="{FAE50AC6-F24C-08AF-98F2-CDC9F8E193E0}"/>
              </a:ext>
            </a:extLst>
          </p:cNvPr>
          <p:cNvCxnSpPr>
            <a:cxnSpLocks/>
          </p:cNvCxnSpPr>
          <p:nvPr/>
        </p:nvCxnSpPr>
        <p:spPr>
          <a:xfrm flipH="1">
            <a:off x="1133475" y="4248150"/>
            <a:ext cx="1752600"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4" name="Object 3">
            <a:extLst>
              <a:ext uri="{FF2B5EF4-FFF2-40B4-BE49-F238E27FC236}">
                <a16:creationId xmlns:a16="http://schemas.microsoft.com/office/drawing/2014/main" id="{77CA0055-0EB3-16DE-EC35-A2EA7A6E1E16}"/>
              </a:ext>
            </a:extLst>
          </p:cNvPr>
          <p:cNvGraphicFramePr>
            <a:graphicFrameLocks noChangeAspect="1"/>
          </p:cNvGraphicFramePr>
          <p:nvPr>
            <p:extLst>
              <p:ext uri="{D42A27DB-BD31-4B8C-83A1-F6EECF244321}">
                <p14:modId xmlns:p14="http://schemas.microsoft.com/office/powerpoint/2010/main" val="2882512913"/>
              </p:ext>
            </p:extLst>
          </p:nvPr>
        </p:nvGraphicFramePr>
        <p:xfrm>
          <a:off x="201658" y="4010026"/>
          <a:ext cx="914400" cy="806450"/>
        </p:xfrm>
        <a:graphic>
          <a:graphicData uri="http://schemas.openxmlformats.org/presentationml/2006/ole">
            <mc:AlternateContent xmlns:mc="http://schemas.openxmlformats.org/markup-compatibility/2006">
              <mc:Choice xmlns:v="urn:schemas-microsoft-com:vml" Requires="v">
                <p:oleObj name="Worksheet" showAsIcon="1" r:id="rId5" imgW="914400" imgH="806400" progId="Excel.Sheet.12">
                  <p:embed/>
                </p:oleObj>
              </mc:Choice>
              <mc:Fallback>
                <p:oleObj name="Worksheet" showAsIcon="1" r:id="rId5" imgW="914400" imgH="806400" progId="Excel.Sheet.12">
                  <p:embed/>
                  <p:pic>
                    <p:nvPicPr>
                      <p:cNvPr id="4" name="Object 3">
                        <a:extLst>
                          <a:ext uri="{FF2B5EF4-FFF2-40B4-BE49-F238E27FC236}">
                            <a16:creationId xmlns:a16="http://schemas.microsoft.com/office/drawing/2014/main" id="{77CA0055-0EB3-16DE-EC35-A2EA7A6E1E16}"/>
                          </a:ext>
                        </a:extLst>
                      </p:cNvPr>
                      <p:cNvPicPr/>
                      <p:nvPr/>
                    </p:nvPicPr>
                    <p:blipFill>
                      <a:blip r:embed="rId6"/>
                      <a:stretch>
                        <a:fillRect/>
                      </a:stretch>
                    </p:blipFill>
                    <p:spPr>
                      <a:xfrm>
                        <a:off x="201658" y="401002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8030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36053-589F-4D36-97B8-0D905AE1C689}"/>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9</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29C6A5FA-921C-4289-935C-2E94C91A4615}"/>
              </a:ext>
            </a:extLst>
          </p:cNvPr>
          <p:cNvSpPr>
            <a:spLocks noGrp="1"/>
          </p:cNvSpPr>
          <p:nvPr>
            <p:ph type="title"/>
          </p:nvPr>
        </p:nvSpPr>
        <p:spPr/>
        <p:txBody>
          <a:bodyPr/>
          <a:lstStyle/>
          <a:p>
            <a:r>
              <a:rPr lang="en-US" dirty="0"/>
              <a:t>PS 3526</a:t>
            </a:r>
          </a:p>
        </p:txBody>
      </p:sp>
      <p:pic>
        <p:nvPicPr>
          <p:cNvPr id="6" name="Picture 5">
            <a:extLst>
              <a:ext uri="{FF2B5EF4-FFF2-40B4-BE49-F238E27FC236}">
                <a16:creationId xmlns:a16="http://schemas.microsoft.com/office/drawing/2014/main" id="{55446343-2B55-E351-38FC-005EB9662F4A}"/>
              </a:ext>
            </a:extLst>
          </p:cNvPr>
          <p:cNvPicPr>
            <a:picLocks noChangeAspect="1"/>
          </p:cNvPicPr>
          <p:nvPr/>
        </p:nvPicPr>
        <p:blipFill>
          <a:blip r:embed="rId3"/>
          <a:stretch>
            <a:fillRect/>
          </a:stretch>
        </p:blipFill>
        <p:spPr>
          <a:xfrm>
            <a:off x="167559" y="1832061"/>
            <a:ext cx="11856881" cy="4018657"/>
          </a:xfrm>
          <a:prstGeom prst="rect">
            <a:avLst/>
          </a:prstGeom>
          <a:ln>
            <a:solidFill>
              <a:schemeClr val="tx1"/>
            </a:solidFill>
          </a:ln>
        </p:spPr>
      </p:pic>
    </p:spTree>
    <p:extLst>
      <p:ext uri="{BB962C8B-B14F-4D97-AF65-F5344CB8AC3E}">
        <p14:creationId xmlns:p14="http://schemas.microsoft.com/office/powerpoint/2010/main" val="2411996884"/>
      </p:ext>
    </p:extLst>
  </p:cSld>
  <p:clrMapOvr>
    <a:masterClrMapping/>
  </p:clrMapOvr>
</p:sld>
</file>

<file path=ppt/theme/theme1.xml><?xml version="1.0" encoding="utf-8"?>
<a:theme xmlns:a="http://schemas.openxmlformats.org/drawingml/2006/main" name="2_Theme1">
  <a:themeElements>
    <a:clrScheme name="USPS-New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PS-NewWh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39725" marR="0" indent="-339725" algn="ctr" defTabSz="1055688" rtl="0" eaLnBrk="0" fontAlgn="base" latinLnBrk="0" hangingPunct="0">
          <a:lnSpc>
            <a:spcPct val="90000"/>
          </a:lnSpc>
          <a:spcBef>
            <a:spcPct val="50000"/>
          </a:spcBef>
          <a:spcAft>
            <a:spcPct val="0"/>
          </a:spcAft>
          <a:buClr>
            <a:schemeClr val="tx1"/>
          </a:buClr>
          <a:buSzPct val="70000"/>
          <a:buFont typeface="Wingdings" pitchFamily="2" charset="2"/>
          <a:buNone/>
          <a:tabLst/>
          <a:defRPr kumimoji="0" lang="en-US" sz="1200" b="1" i="0" u="none" strike="noStrike" cap="none" normalizeH="0" baseline="0" smtClean="0">
            <a:ln>
              <a:noFill/>
            </a:ln>
            <a:solidFill>
              <a:schemeClr val="tx1"/>
            </a:solidFill>
            <a:effectLst/>
            <a:latin typeface="Forte" pitchFamily="66"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39725" marR="0" indent="-339725" algn="ctr" defTabSz="1055688" rtl="0" eaLnBrk="0" fontAlgn="base" latinLnBrk="0" hangingPunct="0">
          <a:lnSpc>
            <a:spcPct val="90000"/>
          </a:lnSpc>
          <a:spcBef>
            <a:spcPct val="50000"/>
          </a:spcBef>
          <a:spcAft>
            <a:spcPct val="0"/>
          </a:spcAft>
          <a:buClr>
            <a:schemeClr val="tx1"/>
          </a:buClr>
          <a:buSzPct val="70000"/>
          <a:buFont typeface="Wingdings" pitchFamily="2" charset="2"/>
          <a:buNone/>
          <a:tabLst/>
          <a:defRPr kumimoji="0" lang="en-US" sz="1200" b="1" i="0" u="none" strike="noStrike" cap="none" normalizeH="0" baseline="0" smtClean="0">
            <a:ln>
              <a:noFill/>
            </a:ln>
            <a:solidFill>
              <a:schemeClr val="tx1"/>
            </a:solidFill>
            <a:effectLst/>
            <a:latin typeface="Forte" pitchFamily="66" charset="0"/>
          </a:defRPr>
        </a:defPPr>
      </a:lstStyle>
    </a:lnDef>
  </a:objectDefaults>
  <a:extraClrSchemeLst>
    <a:extraClrScheme>
      <a:clrScheme name="USPS-New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PS-New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PS-New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PS-New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PS-New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PS-New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PS-New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PS-New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PS-New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PS-New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PS-New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PS-New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PS TMO Presentation Theme">
  <a:themeElements>
    <a:clrScheme name="USPS Color Template">
      <a:dk1>
        <a:srgbClr val="000000"/>
      </a:dk1>
      <a:lt1>
        <a:srgbClr val="FFFFFF"/>
      </a:lt1>
      <a:dk2>
        <a:srgbClr val="000000"/>
      </a:dk2>
      <a:lt2>
        <a:srgbClr val="808080"/>
      </a:lt2>
      <a:accent1>
        <a:srgbClr val="ACCBF9"/>
      </a:accent1>
      <a:accent2>
        <a:srgbClr val="62A7D1"/>
      </a:accent2>
      <a:accent3>
        <a:srgbClr val="297FD5"/>
      </a:accent3>
      <a:accent4>
        <a:srgbClr val="C00000"/>
      </a:accent4>
      <a:accent5>
        <a:srgbClr val="002776"/>
      </a:accent5>
      <a:accent6>
        <a:srgbClr val="7F7F7F"/>
      </a:accent6>
      <a:hlink>
        <a:srgbClr val="002776"/>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USPS TMO Presentation Theme">
  <a:themeElements>
    <a:clrScheme name="USPS Color Template">
      <a:dk1>
        <a:srgbClr val="000000"/>
      </a:dk1>
      <a:lt1>
        <a:srgbClr val="FFFFFF"/>
      </a:lt1>
      <a:dk2>
        <a:srgbClr val="000000"/>
      </a:dk2>
      <a:lt2>
        <a:srgbClr val="808080"/>
      </a:lt2>
      <a:accent1>
        <a:srgbClr val="ACCBF9"/>
      </a:accent1>
      <a:accent2>
        <a:srgbClr val="62A7D1"/>
      </a:accent2>
      <a:accent3>
        <a:srgbClr val="297FD5"/>
      </a:accent3>
      <a:accent4>
        <a:srgbClr val="C00000"/>
      </a:accent4>
      <a:accent5>
        <a:srgbClr val="002776"/>
      </a:accent5>
      <a:accent6>
        <a:srgbClr val="7F7F7F"/>
      </a:accent6>
      <a:hlink>
        <a:srgbClr val="002776"/>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USPS TMO Presentation Theme">
  <a:themeElements>
    <a:clrScheme name="USPS Color Template">
      <a:dk1>
        <a:srgbClr val="000000"/>
      </a:dk1>
      <a:lt1>
        <a:srgbClr val="FFFFFF"/>
      </a:lt1>
      <a:dk2>
        <a:srgbClr val="000000"/>
      </a:dk2>
      <a:lt2>
        <a:srgbClr val="808080"/>
      </a:lt2>
      <a:accent1>
        <a:srgbClr val="ACCBF9"/>
      </a:accent1>
      <a:accent2>
        <a:srgbClr val="62A7D1"/>
      </a:accent2>
      <a:accent3>
        <a:srgbClr val="297FD5"/>
      </a:accent3>
      <a:accent4>
        <a:srgbClr val="C00000"/>
      </a:accent4>
      <a:accent5>
        <a:srgbClr val="002776"/>
      </a:accent5>
      <a:accent6>
        <a:srgbClr val="7F7F7F"/>
      </a:accent6>
      <a:hlink>
        <a:srgbClr val="002776"/>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SP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sz="1800" b="1" dirty="0" smtClean="0">
            <a:solidFill>
              <a:srgbClr val="333366"/>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USPS Theme" id="{43D949AC-A431-8647-BAAF-ACE66E3EE322}" vid="{68CCB576-7007-7C47-9B8A-1DC56C9798C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FE42DA26A84548A86B9E1D1D9275D4" ma:contentTypeVersion="5" ma:contentTypeDescription="Create a new document." ma:contentTypeScope="" ma:versionID="9337cf3eeec88707e27d767ab938cdb6">
  <xsd:schema xmlns:xsd="http://www.w3.org/2001/XMLSchema" xmlns:xs="http://www.w3.org/2001/XMLSchema" xmlns:p="http://schemas.microsoft.com/office/2006/metadata/properties" xmlns:ns3="842a50d6-d9ee-40f4-9caf-2a0b03b70459" xmlns:ns4="d2b555ac-9609-4e82-8fa6-8c13430938dd" targetNamespace="http://schemas.microsoft.com/office/2006/metadata/properties" ma:root="true" ma:fieldsID="5196f8e12f78dc31df11c35499906323" ns3:_="" ns4:_="">
    <xsd:import namespace="842a50d6-d9ee-40f4-9caf-2a0b03b70459"/>
    <xsd:import namespace="d2b555ac-9609-4e82-8fa6-8c13430938d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a50d6-d9ee-40f4-9caf-2a0b03b70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555ac-9609-4e82-8fa6-8c13430938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271D26-02F1-4503-91B3-7317144F663F}">
  <ds:schemaRefs>
    <ds:schemaRef ds:uri="http://schemas.microsoft.com/sharepoint/v3/contenttype/forms"/>
  </ds:schemaRefs>
</ds:datastoreItem>
</file>

<file path=customXml/itemProps2.xml><?xml version="1.0" encoding="utf-8"?>
<ds:datastoreItem xmlns:ds="http://schemas.openxmlformats.org/officeDocument/2006/customXml" ds:itemID="{4E929344-3AAE-465B-BDA0-3BB63932F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a50d6-d9ee-40f4-9caf-2a0b03b70459"/>
    <ds:schemaRef ds:uri="d2b555ac-9609-4e82-8fa6-8c13430938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D6ACC9-F835-40E8-A537-E908F18559C7}">
  <ds:schemaRefs>
    <ds:schemaRef ds:uri="http://purl.org/dc/terms/"/>
    <ds:schemaRef ds:uri="http://schemas.openxmlformats.org/package/2006/metadata/core-properties"/>
    <ds:schemaRef ds:uri="d2b555ac-9609-4e82-8fa6-8c13430938dd"/>
    <ds:schemaRef ds:uri="http://schemas.microsoft.com/office/2006/documentManagement/types"/>
    <ds:schemaRef ds:uri="http://schemas.microsoft.com/office/infopath/2007/PartnerControls"/>
    <ds:schemaRef ds:uri="http://purl.org/dc/elements/1.1/"/>
    <ds:schemaRef ds:uri="http://schemas.microsoft.com/office/2006/metadata/properties"/>
    <ds:schemaRef ds:uri="842a50d6-d9ee-40f4-9caf-2a0b03b7045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3117</Words>
  <Application>Microsoft Office PowerPoint</Application>
  <PresentationFormat>Widescreen</PresentationFormat>
  <Paragraphs>153</Paragraphs>
  <Slides>16</Slides>
  <Notes>16</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30" baseType="lpstr">
      <vt:lpstr>Arial</vt:lpstr>
      <vt:lpstr>Arial Black</vt:lpstr>
      <vt:lpstr>Arial Narrow</vt:lpstr>
      <vt:lpstr>Calibri</vt:lpstr>
      <vt:lpstr>Helvetica</vt:lpstr>
      <vt:lpstr>Helvetica Light</vt:lpstr>
      <vt:lpstr>Tahoma</vt:lpstr>
      <vt:lpstr>Wingdings</vt:lpstr>
      <vt:lpstr>2_Theme1</vt:lpstr>
      <vt:lpstr>USPS TMO Presentation Theme</vt:lpstr>
      <vt:lpstr>1_USPS TMO Presentation Theme</vt:lpstr>
      <vt:lpstr>2_USPS TMO Presentation Theme</vt:lpstr>
      <vt:lpstr>USPS Theme</vt:lpstr>
      <vt:lpstr>Worksheet</vt:lpstr>
      <vt:lpstr>PowerPoint Presentation</vt:lpstr>
      <vt:lpstr>Statement of Ownership </vt:lpstr>
      <vt:lpstr>PS 3526 Letter</vt:lpstr>
      <vt:lpstr>Statement of Ownership</vt:lpstr>
      <vt:lpstr>PowerPoint Presentation</vt:lpstr>
      <vt:lpstr>Business Customer Gateway – Online Entry</vt:lpstr>
      <vt:lpstr>PS 3526 Online</vt:lpstr>
      <vt:lpstr>Postal Wizard Entry</vt:lpstr>
      <vt:lpstr>PS 3526</vt:lpstr>
      <vt:lpstr>PS 3526</vt:lpstr>
      <vt:lpstr>PS 3526</vt:lpstr>
      <vt:lpstr>PS 3526</vt:lpstr>
      <vt:lpstr>PS 3510 </vt:lpstr>
      <vt:lpstr>PS 3526 Compliance</vt:lpstr>
      <vt:lpstr>Postal Pro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Postal Service (USPS) HR Technology and Innovations</dc:title>
  <dc:creator/>
  <cp:lastModifiedBy/>
  <cp:revision>1</cp:revision>
  <dcterms:created xsi:type="dcterms:W3CDTF">2020-06-12T19:13:31Z</dcterms:created>
  <dcterms:modified xsi:type="dcterms:W3CDTF">2023-08-17T17:15:12Z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0x01010095FE42DA26A84548A86B9E1D1D9275D4</vt:lpwstr>
  </property>
</Properties>
</file>